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8"/>
  </p:notesMasterIdLst>
  <p:sldIdLst>
    <p:sldId id="256" r:id="rId2"/>
    <p:sldId id="258" r:id="rId3"/>
    <p:sldId id="335" r:id="rId4"/>
    <p:sldId id="259" r:id="rId5"/>
    <p:sldId id="334" r:id="rId6"/>
    <p:sldId id="349" r:id="rId7"/>
    <p:sldId id="329" r:id="rId8"/>
    <p:sldId id="345" r:id="rId9"/>
    <p:sldId id="346" r:id="rId10"/>
    <p:sldId id="347" r:id="rId11"/>
    <p:sldId id="355" r:id="rId12"/>
    <p:sldId id="342" r:id="rId13"/>
    <p:sldId id="268" r:id="rId14"/>
    <p:sldId id="269" r:id="rId15"/>
    <p:sldId id="366" r:id="rId16"/>
    <p:sldId id="350" r:id="rId17"/>
    <p:sldId id="368" r:id="rId18"/>
    <p:sldId id="367" r:id="rId19"/>
    <p:sldId id="353" r:id="rId20"/>
    <p:sldId id="336" r:id="rId21"/>
    <p:sldId id="359" r:id="rId22"/>
    <p:sldId id="363" r:id="rId23"/>
    <p:sldId id="365" r:id="rId24"/>
    <p:sldId id="369" r:id="rId25"/>
    <p:sldId id="361" r:id="rId26"/>
    <p:sldId id="271" r:id="rId27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364" autoAdjust="0"/>
  </p:normalViewPr>
  <p:slideViewPr>
    <p:cSldViewPr snapToGrid="0">
      <p:cViewPr varScale="1">
        <p:scale>
          <a:sx n="61" d="100"/>
          <a:sy n="61" d="100"/>
        </p:scale>
        <p:origin x="13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fif"/><Relationship Id="rId1" Type="http://schemas.openxmlformats.org/officeDocument/2006/relationships/image" Target="../media/image16.jp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fif"/><Relationship Id="rId1" Type="http://schemas.openxmlformats.org/officeDocument/2006/relationships/image" Target="../media/image16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5B4B20-3012-4801-BA5D-C89E94B57A3C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4C2583A-DA19-4317-90D1-3B8DC86EC0A0}">
      <dgm:prSet phldrT="[Text]"/>
      <dgm:spPr/>
      <dgm:t>
        <a:bodyPr/>
        <a:lstStyle/>
        <a:p>
          <a:r>
            <a:rPr lang="en-US"/>
            <a:t>Data Migration</a:t>
          </a:r>
        </a:p>
      </dgm:t>
    </dgm:pt>
    <dgm:pt modelId="{8D3B9EEA-11BA-4BFE-811E-FC3C0A09A52A}" type="parTrans" cxnId="{566DA82B-07E5-43CB-A83C-6D99DCE289FA}">
      <dgm:prSet/>
      <dgm:spPr/>
      <dgm:t>
        <a:bodyPr/>
        <a:lstStyle/>
        <a:p>
          <a:endParaRPr lang="en-US"/>
        </a:p>
      </dgm:t>
    </dgm:pt>
    <dgm:pt modelId="{A7431BF9-59CC-459C-B7D3-401BDD726149}" type="sibTrans" cxnId="{566DA82B-07E5-43CB-A83C-6D99DCE289FA}">
      <dgm:prSet/>
      <dgm:spPr/>
      <dgm:t>
        <a:bodyPr/>
        <a:lstStyle/>
        <a:p>
          <a:endParaRPr lang="en-US"/>
        </a:p>
      </dgm:t>
    </dgm:pt>
    <dgm:pt modelId="{674E864A-CB1D-4CA8-A313-EAA87AAF7D5A}">
      <dgm:prSet phldrT="[Text]"/>
      <dgm:spPr/>
      <dgm:t>
        <a:bodyPr/>
        <a:lstStyle/>
        <a:p>
          <a:r>
            <a:rPr lang="en-US" dirty="0"/>
            <a:t>Data verification</a:t>
          </a:r>
        </a:p>
      </dgm:t>
    </dgm:pt>
    <dgm:pt modelId="{3D6FB3B6-0022-4F2E-BEE4-BECEDDD3E988}" type="parTrans" cxnId="{0800D1DB-4A15-415C-B164-080595D3B677}">
      <dgm:prSet/>
      <dgm:spPr/>
      <dgm:t>
        <a:bodyPr/>
        <a:lstStyle/>
        <a:p>
          <a:endParaRPr lang="en-US"/>
        </a:p>
      </dgm:t>
    </dgm:pt>
    <dgm:pt modelId="{59DDBC14-67A8-4869-8018-703EFD0AB8D0}" type="sibTrans" cxnId="{0800D1DB-4A15-415C-B164-080595D3B677}">
      <dgm:prSet/>
      <dgm:spPr/>
      <dgm:t>
        <a:bodyPr/>
        <a:lstStyle/>
        <a:p>
          <a:endParaRPr lang="en-US"/>
        </a:p>
      </dgm:t>
    </dgm:pt>
    <dgm:pt modelId="{2CDD4A0D-EB7B-478A-8C7C-FF76431A0518}">
      <dgm:prSet phldrT="[Text]"/>
      <dgm:spPr/>
      <dgm:t>
        <a:bodyPr/>
        <a:lstStyle/>
        <a:p>
          <a:r>
            <a:rPr lang="en-US" dirty="0"/>
            <a:t>Maintain Up to date Information</a:t>
          </a:r>
        </a:p>
      </dgm:t>
    </dgm:pt>
    <dgm:pt modelId="{0B8458B1-74AF-4869-AEC5-5DB12D45D1B0}" type="parTrans" cxnId="{2BE4F56C-26FD-4C4C-835D-A28BEC0092F5}">
      <dgm:prSet/>
      <dgm:spPr/>
      <dgm:t>
        <a:bodyPr/>
        <a:lstStyle/>
        <a:p>
          <a:endParaRPr lang="en-US"/>
        </a:p>
      </dgm:t>
    </dgm:pt>
    <dgm:pt modelId="{6FDBB5F2-C4F7-411A-B250-72BEAD84D301}" type="sibTrans" cxnId="{2BE4F56C-26FD-4C4C-835D-A28BEC0092F5}">
      <dgm:prSet/>
      <dgm:spPr/>
      <dgm:t>
        <a:bodyPr/>
        <a:lstStyle/>
        <a:p>
          <a:endParaRPr lang="en-US"/>
        </a:p>
      </dgm:t>
    </dgm:pt>
    <dgm:pt modelId="{EA3E6F8C-6745-4927-B9C9-9BCFADBC16D6}">
      <dgm:prSet/>
      <dgm:spPr/>
      <dgm:t>
        <a:bodyPr/>
        <a:lstStyle/>
        <a:p>
          <a:endParaRPr lang="en-US" dirty="0"/>
        </a:p>
      </dgm:t>
    </dgm:pt>
    <dgm:pt modelId="{C7D003BF-B722-462C-A3A8-E9C5CF063F26}" type="parTrans" cxnId="{21444C74-C130-4E75-8A20-3191B72F12DA}">
      <dgm:prSet/>
      <dgm:spPr/>
      <dgm:t>
        <a:bodyPr/>
        <a:lstStyle/>
        <a:p>
          <a:endParaRPr lang="en-US"/>
        </a:p>
      </dgm:t>
    </dgm:pt>
    <dgm:pt modelId="{F8895413-DE29-474F-9829-C05CAC820961}" type="sibTrans" cxnId="{21444C74-C130-4E75-8A20-3191B72F12DA}">
      <dgm:prSet/>
      <dgm:spPr/>
      <dgm:t>
        <a:bodyPr/>
        <a:lstStyle/>
        <a:p>
          <a:endParaRPr lang="en-US"/>
        </a:p>
      </dgm:t>
    </dgm:pt>
    <dgm:pt modelId="{87E5EF70-E1CA-45E9-B884-CDE25A4B7AD4}">
      <dgm:prSet phldrT="[Text]"/>
      <dgm:spPr/>
      <dgm:t>
        <a:bodyPr/>
        <a:lstStyle/>
        <a:p>
          <a:r>
            <a:rPr lang="en-US" dirty="0"/>
            <a:t>Expand to other Programs </a:t>
          </a:r>
        </a:p>
      </dgm:t>
    </dgm:pt>
    <dgm:pt modelId="{79D71026-B17C-4ED1-B56A-9B4B258F6B13}" type="parTrans" cxnId="{4A209179-BD03-4C1B-91FE-41C8C9D588C5}">
      <dgm:prSet/>
      <dgm:spPr/>
      <dgm:t>
        <a:bodyPr/>
        <a:lstStyle/>
        <a:p>
          <a:endParaRPr lang="en-US"/>
        </a:p>
      </dgm:t>
    </dgm:pt>
    <dgm:pt modelId="{701C15A8-35FB-49D4-82C1-4F5302052030}" type="sibTrans" cxnId="{4A209179-BD03-4C1B-91FE-41C8C9D588C5}">
      <dgm:prSet/>
      <dgm:spPr/>
      <dgm:t>
        <a:bodyPr/>
        <a:lstStyle/>
        <a:p>
          <a:endParaRPr lang="en-US"/>
        </a:p>
      </dgm:t>
    </dgm:pt>
    <dgm:pt modelId="{E81ABF9D-1DEC-476C-AEAB-21BA94772568}" type="pres">
      <dgm:prSet presAssocID="{175B4B20-3012-4801-BA5D-C89E94B57A3C}" presName="rootnode" presStyleCnt="0">
        <dgm:presLayoutVars>
          <dgm:chMax/>
          <dgm:chPref/>
          <dgm:dir/>
          <dgm:animLvl val="lvl"/>
        </dgm:presLayoutVars>
      </dgm:prSet>
      <dgm:spPr/>
    </dgm:pt>
    <dgm:pt modelId="{8D0B4C69-429E-4A36-AD68-0E01D8D59B73}" type="pres">
      <dgm:prSet presAssocID="{74C2583A-DA19-4317-90D1-3B8DC86EC0A0}" presName="composite" presStyleCnt="0"/>
      <dgm:spPr/>
    </dgm:pt>
    <dgm:pt modelId="{41EAB06A-65ED-440B-B4DC-0D3A62C29B53}" type="pres">
      <dgm:prSet presAssocID="{74C2583A-DA19-4317-90D1-3B8DC86EC0A0}" presName="LShape" presStyleLbl="alignNode1" presStyleIdx="0" presStyleCnt="9"/>
      <dgm:spPr/>
    </dgm:pt>
    <dgm:pt modelId="{BF0477AC-7FD6-4CAC-A8AF-2D7AE3F27035}" type="pres">
      <dgm:prSet presAssocID="{74C2583A-DA19-4317-90D1-3B8DC86EC0A0}" presName="ParentText" presStyleLbl="revTx" presStyleIdx="0" presStyleCnt="5">
        <dgm:presLayoutVars>
          <dgm:chMax val="0"/>
          <dgm:chPref val="0"/>
          <dgm:bulletEnabled val="1"/>
        </dgm:presLayoutVars>
      </dgm:prSet>
      <dgm:spPr/>
    </dgm:pt>
    <dgm:pt modelId="{EDBB36C8-27D8-470A-BED1-AE7015C6F841}" type="pres">
      <dgm:prSet presAssocID="{74C2583A-DA19-4317-90D1-3B8DC86EC0A0}" presName="Triangle" presStyleLbl="alignNode1" presStyleIdx="1" presStyleCnt="9"/>
      <dgm:spPr/>
    </dgm:pt>
    <dgm:pt modelId="{CCE5C8C9-6F61-4BD4-B182-8E8DEFF89122}" type="pres">
      <dgm:prSet presAssocID="{A7431BF9-59CC-459C-B7D3-401BDD726149}" presName="sibTrans" presStyleCnt="0"/>
      <dgm:spPr/>
    </dgm:pt>
    <dgm:pt modelId="{36C057E2-64EC-4202-AABD-EB09E2D961A5}" type="pres">
      <dgm:prSet presAssocID="{A7431BF9-59CC-459C-B7D3-401BDD726149}" presName="space" presStyleCnt="0"/>
      <dgm:spPr/>
    </dgm:pt>
    <dgm:pt modelId="{BFAFAE32-4C2A-4CB8-BFB6-6EF6FE131F99}" type="pres">
      <dgm:prSet presAssocID="{674E864A-CB1D-4CA8-A313-EAA87AAF7D5A}" presName="composite" presStyleCnt="0"/>
      <dgm:spPr/>
    </dgm:pt>
    <dgm:pt modelId="{200D919A-9B84-4E62-B8AF-4FDAC9F85253}" type="pres">
      <dgm:prSet presAssocID="{674E864A-CB1D-4CA8-A313-EAA87AAF7D5A}" presName="LShape" presStyleLbl="alignNode1" presStyleIdx="2" presStyleCnt="9"/>
      <dgm:spPr/>
    </dgm:pt>
    <dgm:pt modelId="{FDD798A3-2AFD-4A63-8728-3D161AB9C441}" type="pres">
      <dgm:prSet presAssocID="{674E864A-CB1D-4CA8-A313-EAA87AAF7D5A}" presName="ParentText" presStyleLbl="revTx" presStyleIdx="1" presStyleCnt="5">
        <dgm:presLayoutVars>
          <dgm:chMax val="0"/>
          <dgm:chPref val="0"/>
          <dgm:bulletEnabled val="1"/>
        </dgm:presLayoutVars>
      </dgm:prSet>
      <dgm:spPr/>
    </dgm:pt>
    <dgm:pt modelId="{A3D49717-8B06-4B5A-8D1B-D24C27168A77}" type="pres">
      <dgm:prSet presAssocID="{674E864A-CB1D-4CA8-A313-EAA87AAF7D5A}" presName="Triangle" presStyleLbl="alignNode1" presStyleIdx="3" presStyleCnt="9"/>
      <dgm:spPr/>
    </dgm:pt>
    <dgm:pt modelId="{755FE3C8-BD9F-418F-9B9E-34DE7CB6955A}" type="pres">
      <dgm:prSet presAssocID="{59DDBC14-67A8-4869-8018-703EFD0AB8D0}" presName="sibTrans" presStyleCnt="0"/>
      <dgm:spPr/>
    </dgm:pt>
    <dgm:pt modelId="{1AF2BB07-F8C2-47B9-9560-E76CC86DBDC6}" type="pres">
      <dgm:prSet presAssocID="{59DDBC14-67A8-4869-8018-703EFD0AB8D0}" presName="space" presStyleCnt="0"/>
      <dgm:spPr/>
    </dgm:pt>
    <dgm:pt modelId="{D2FCFACC-2884-4879-AEDF-C4B087456AB2}" type="pres">
      <dgm:prSet presAssocID="{2CDD4A0D-EB7B-478A-8C7C-FF76431A0518}" presName="composite" presStyleCnt="0"/>
      <dgm:spPr/>
    </dgm:pt>
    <dgm:pt modelId="{6E6B3D03-D00F-4F8B-93ED-29FE31CE4233}" type="pres">
      <dgm:prSet presAssocID="{2CDD4A0D-EB7B-478A-8C7C-FF76431A0518}" presName="LShape" presStyleLbl="alignNode1" presStyleIdx="4" presStyleCnt="9"/>
      <dgm:spPr/>
    </dgm:pt>
    <dgm:pt modelId="{4B720B7E-4340-4579-AAC7-F77D44F2561D}" type="pres">
      <dgm:prSet presAssocID="{2CDD4A0D-EB7B-478A-8C7C-FF76431A0518}" presName="ParentText" presStyleLbl="revTx" presStyleIdx="2" presStyleCnt="5">
        <dgm:presLayoutVars>
          <dgm:chMax val="0"/>
          <dgm:chPref val="0"/>
          <dgm:bulletEnabled val="1"/>
        </dgm:presLayoutVars>
      </dgm:prSet>
      <dgm:spPr/>
    </dgm:pt>
    <dgm:pt modelId="{535EAE7F-DCD4-4779-A911-A0E0D41E15CD}" type="pres">
      <dgm:prSet presAssocID="{2CDD4A0D-EB7B-478A-8C7C-FF76431A0518}" presName="Triangle" presStyleLbl="alignNode1" presStyleIdx="5" presStyleCnt="9"/>
      <dgm:spPr/>
    </dgm:pt>
    <dgm:pt modelId="{730C6717-CD34-49A3-B954-A69C27247641}" type="pres">
      <dgm:prSet presAssocID="{6FDBB5F2-C4F7-411A-B250-72BEAD84D301}" presName="sibTrans" presStyleCnt="0"/>
      <dgm:spPr/>
    </dgm:pt>
    <dgm:pt modelId="{05E55E77-1FA9-497C-B94D-608EEA5F3FFC}" type="pres">
      <dgm:prSet presAssocID="{6FDBB5F2-C4F7-411A-B250-72BEAD84D301}" presName="space" presStyleCnt="0"/>
      <dgm:spPr/>
    </dgm:pt>
    <dgm:pt modelId="{FC7172F3-F3C0-4A15-82BE-90DBAA624F04}" type="pres">
      <dgm:prSet presAssocID="{87E5EF70-E1CA-45E9-B884-CDE25A4B7AD4}" presName="composite" presStyleCnt="0"/>
      <dgm:spPr/>
    </dgm:pt>
    <dgm:pt modelId="{F015638E-385C-4182-9B4E-19FF91A6F315}" type="pres">
      <dgm:prSet presAssocID="{87E5EF70-E1CA-45E9-B884-CDE25A4B7AD4}" presName="LShape" presStyleLbl="alignNode1" presStyleIdx="6" presStyleCnt="9"/>
      <dgm:spPr/>
    </dgm:pt>
    <dgm:pt modelId="{FC90D4EE-F5A0-49FA-B614-87C62D422D3C}" type="pres">
      <dgm:prSet presAssocID="{87E5EF70-E1CA-45E9-B884-CDE25A4B7AD4}" presName="ParentText" presStyleLbl="revTx" presStyleIdx="3" presStyleCnt="5">
        <dgm:presLayoutVars>
          <dgm:chMax val="0"/>
          <dgm:chPref val="0"/>
          <dgm:bulletEnabled val="1"/>
        </dgm:presLayoutVars>
      </dgm:prSet>
      <dgm:spPr/>
    </dgm:pt>
    <dgm:pt modelId="{1533FBFD-6217-4124-A362-B2DE0EDEC825}" type="pres">
      <dgm:prSet presAssocID="{87E5EF70-E1CA-45E9-B884-CDE25A4B7AD4}" presName="Triangle" presStyleLbl="alignNode1" presStyleIdx="7" presStyleCnt="9"/>
      <dgm:spPr/>
    </dgm:pt>
    <dgm:pt modelId="{F2303A0D-50C3-4411-9209-28381D7BC6DD}" type="pres">
      <dgm:prSet presAssocID="{701C15A8-35FB-49D4-82C1-4F5302052030}" presName="sibTrans" presStyleCnt="0"/>
      <dgm:spPr/>
    </dgm:pt>
    <dgm:pt modelId="{A1669BF9-13CC-4D65-8CDA-88F4FE02CEA4}" type="pres">
      <dgm:prSet presAssocID="{701C15A8-35FB-49D4-82C1-4F5302052030}" presName="space" presStyleCnt="0"/>
      <dgm:spPr/>
    </dgm:pt>
    <dgm:pt modelId="{5055D81F-9967-4639-BADC-5EF87B5636CE}" type="pres">
      <dgm:prSet presAssocID="{EA3E6F8C-6745-4927-B9C9-9BCFADBC16D6}" presName="composite" presStyleCnt="0"/>
      <dgm:spPr/>
    </dgm:pt>
    <dgm:pt modelId="{AA4A8363-8A39-43FC-88C4-593C11EAB404}" type="pres">
      <dgm:prSet presAssocID="{EA3E6F8C-6745-4927-B9C9-9BCFADBC16D6}" presName="LShape" presStyleLbl="alignNode1" presStyleIdx="8" presStyleCnt="9" custLinFactNeighborX="1047" custLinFactNeighborY="14132"/>
      <dgm:spPr>
        <a:prstGeom prst="mathPlus">
          <a:avLst/>
        </a:prstGeom>
      </dgm:spPr>
    </dgm:pt>
    <dgm:pt modelId="{731B2D2C-8214-43A2-835D-727D7DF2E5F4}" type="pres">
      <dgm:prSet presAssocID="{EA3E6F8C-6745-4927-B9C9-9BCFADBC16D6}" presName="ParentText" presStyleLbl="revTx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6F2A330B-F26E-4B95-BFED-EB055738354D}" type="presOf" srcId="{74C2583A-DA19-4317-90D1-3B8DC86EC0A0}" destId="{BF0477AC-7FD6-4CAC-A8AF-2D7AE3F27035}" srcOrd="0" destOrd="0" presId="urn:microsoft.com/office/officeart/2009/3/layout/StepUpProcess"/>
    <dgm:cxn modelId="{566DA82B-07E5-43CB-A83C-6D99DCE289FA}" srcId="{175B4B20-3012-4801-BA5D-C89E94B57A3C}" destId="{74C2583A-DA19-4317-90D1-3B8DC86EC0A0}" srcOrd="0" destOrd="0" parTransId="{8D3B9EEA-11BA-4BFE-811E-FC3C0A09A52A}" sibTransId="{A7431BF9-59CC-459C-B7D3-401BDD726149}"/>
    <dgm:cxn modelId="{2BE4F56C-26FD-4C4C-835D-A28BEC0092F5}" srcId="{175B4B20-3012-4801-BA5D-C89E94B57A3C}" destId="{2CDD4A0D-EB7B-478A-8C7C-FF76431A0518}" srcOrd="2" destOrd="0" parTransId="{0B8458B1-74AF-4869-AEC5-5DB12D45D1B0}" sibTransId="{6FDBB5F2-C4F7-411A-B250-72BEAD84D301}"/>
    <dgm:cxn modelId="{9626146D-6E68-4EEE-8002-B101D6B552C3}" type="presOf" srcId="{175B4B20-3012-4801-BA5D-C89E94B57A3C}" destId="{E81ABF9D-1DEC-476C-AEAB-21BA94772568}" srcOrd="0" destOrd="0" presId="urn:microsoft.com/office/officeart/2009/3/layout/StepUpProcess"/>
    <dgm:cxn modelId="{21444C74-C130-4E75-8A20-3191B72F12DA}" srcId="{175B4B20-3012-4801-BA5D-C89E94B57A3C}" destId="{EA3E6F8C-6745-4927-B9C9-9BCFADBC16D6}" srcOrd="4" destOrd="0" parTransId="{C7D003BF-B722-462C-A3A8-E9C5CF063F26}" sibTransId="{F8895413-DE29-474F-9829-C05CAC820961}"/>
    <dgm:cxn modelId="{989A3177-A517-49C9-B539-836B004DF9F2}" type="presOf" srcId="{674E864A-CB1D-4CA8-A313-EAA87AAF7D5A}" destId="{FDD798A3-2AFD-4A63-8728-3D161AB9C441}" srcOrd="0" destOrd="0" presId="urn:microsoft.com/office/officeart/2009/3/layout/StepUpProcess"/>
    <dgm:cxn modelId="{4A209179-BD03-4C1B-91FE-41C8C9D588C5}" srcId="{175B4B20-3012-4801-BA5D-C89E94B57A3C}" destId="{87E5EF70-E1CA-45E9-B884-CDE25A4B7AD4}" srcOrd="3" destOrd="0" parTransId="{79D71026-B17C-4ED1-B56A-9B4B258F6B13}" sibTransId="{701C15A8-35FB-49D4-82C1-4F5302052030}"/>
    <dgm:cxn modelId="{0AE6168C-ED0C-4DD7-A80B-8775B412E219}" type="presOf" srcId="{2CDD4A0D-EB7B-478A-8C7C-FF76431A0518}" destId="{4B720B7E-4340-4579-AAC7-F77D44F2561D}" srcOrd="0" destOrd="0" presId="urn:microsoft.com/office/officeart/2009/3/layout/StepUpProcess"/>
    <dgm:cxn modelId="{BA43F995-2865-469C-9634-AE7C117657BD}" type="presOf" srcId="{EA3E6F8C-6745-4927-B9C9-9BCFADBC16D6}" destId="{731B2D2C-8214-43A2-835D-727D7DF2E5F4}" srcOrd="0" destOrd="0" presId="urn:microsoft.com/office/officeart/2009/3/layout/StepUpProcess"/>
    <dgm:cxn modelId="{0800D1DB-4A15-415C-B164-080595D3B677}" srcId="{175B4B20-3012-4801-BA5D-C89E94B57A3C}" destId="{674E864A-CB1D-4CA8-A313-EAA87AAF7D5A}" srcOrd="1" destOrd="0" parTransId="{3D6FB3B6-0022-4F2E-BEE4-BECEDDD3E988}" sibTransId="{59DDBC14-67A8-4869-8018-703EFD0AB8D0}"/>
    <dgm:cxn modelId="{F62A09EB-37E4-4D10-B640-E3D660F5C937}" type="presOf" srcId="{87E5EF70-E1CA-45E9-B884-CDE25A4B7AD4}" destId="{FC90D4EE-F5A0-49FA-B614-87C62D422D3C}" srcOrd="0" destOrd="0" presId="urn:microsoft.com/office/officeart/2009/3/layout/StepUpProcess"/>
    <dgm:cxn modelId="{ECEA980A-C1DD-4F87-97F2-BEF01B95E9DE}" type="presParOf" srcId="{E81ABF9D-1DEC-476C-AEAB-21BA94772568}" destId="{8D0B4C69-429E-4A36-AD68-0E01D8D59B73}" srcOrd="0" destOrd="0" presId="urn:microsoft.com/office/officeart/2009/3/layout/StepUpProcess"/>
    <dgm:cxn modelId="{2AD5BA70-AE02-46E1-951E-B676AEDFE65E}" type="presParOf" srcId="{8D0B4C69-429E-4A36-AD68-0E01D8D59B73}" destId="{41EAB06A-65ED-440B-B4DC-0D3A62C29B53}" srcOrd="0" destOrd="0" presId="urn:microsoft.com/office/officeart/2009/3/layout/StepUpProcess"/>
    <dgm:cxn modelId="{8D2DBF88-D196-4996-ABC4-7EA2E7E04889}" type="presParOf" srcId="{8D0B4C69-429E-4A36-AD68-0E01D8D59B73}" destId="{BF0477AC-7FD6-4CAC-A8AF-2D7AE3F27035}" srcOrd="1" destOrd="0" presId="urn:microsoft.com/office/officeart/2009/3/layout/StepUpProcess"/>
    <dgm:cxn modelId="{F9010E58-6FA3-4BF7-ADC7-B505B732B92D}" type="presParOf" srcId="{8D0B4C69-429E-4A36-AD68-0E01D8D59B73}" destId="{EDBB36C8-27D8-470A-BED1-AE7015C6F841}" srcOrd="2" destOrd="0" presId="urn:microsoft.com/office/officeart/2009/3/layout/StepUpProcess"/>
    <dgm:cxn modelId="{834A64B0-88BE-4650-AB6D-14CDF8C9336A}" type="presParOf" srcId="{E81ABF9D-1DEC-476C-AEAB-21BA94772568}" destId="{CCE5C8C9-6F61-4BD4-B182-8E8DEFF89122}" srcOrd="1" destOrd="0" presId="urn:microsoft.com/office/officeart/2009/3/layout/StepUpProcess"/>
    <dgm:cxn modelId="{DDBA3AFD-4943-43CC-A0C6-AA8F8D6CDD43}" type="presParOf" srcId="{CCE5C8C9-6F61-4BD4-B182-8E8DEFF89122}" destId="{36C057E2-64EC-4202-AABD-EB09E2D961A5}" srcOrd="0" destOrd="0" presId="urn:microsoft.com/office/officeart/2009/3/layout/StepUpProcess"/>
    <dgm:cxn modelId="{820D4DDD-2C33-4C82-A425-55F399A5566C}" type="presParOf" srcId="{E81ABF9D-1DEC-476C-AEAB-21BA94772568}" destId="{BFAFAE32-4C2A-4CB8-BFB6-6EF6FE131F99}" srcOrd="2" destOrd="0" presId="urn:microsoft.com/office/officeart/2009/3/layout/StepUpProcess"/>
    <dgm:cxn modelId="{2ECF172F-0AE1-4C54-BB17-D429A992C5CD}" type="presParOf" srcId="{BFAFAE32-4C2A-4CB8-BFB6-6EF6FE131F99}" destId="{200D919A-9B84-4E62-B8AF-4FDAC9F85253}" srcOrd="0" destOrd="0" presId="urn:microsoft.com/office/officeart/2009/3/layout/StepUpProcess"/>
    <dgm:cxn modelId="{D4A26BB4-3F2E-4817-8AC2-7FF9814740B5}" type="presParOf" srcId="{BFAFAE32-4C2A-4CB8-BFB6-6EF6FE131F99}" destId="{FDD798A3-2AFD-4A63-8728-3D161AB9C441}" srcOrd="1" destOrd="0" presId="urn:microsoft.com/office/officeart/2009/3/layout/StepUpProcess"/>
    <dgm:cxn modelId="{1659D159-F001-45D9-AA55-103F73D4717E}" type="presParOf" srcId="{BFAFAE32-4C2A-4CB8-BFB6-6EF6FE131F99}" destId="{A3D49717-8B06-4B5A-8D1B-D24C27168A77}" srcOrd="2" destOrd="0" presId="urn:microsoft.com/office/officeart/2009/3/layout/StepUpProcess"/>
    <dgm:cxn modelId="{371EFAA3-BFDA-4EFD-9A34-B5581BD522E9}" type="presParOf" srcId="{E81ABF9D-1DEC-476C-AEAB-21BA94772568}" destId="{755FE3C8-BD9F-418F-9B9E-34DE7CB6955A}" srcOrd="3" destOrd="0" presId="urn:microsoft.com/office/officeart/2009/3/layout/StepUpProcess"/>
    <dgm:cxn modelId="{B5A3917C-132A-4C76-8A7F-C8EE1DC41FB7}" type="presParOf" srcId="{755FE3C8-BD9F-418F-9B9E-34DE7CB6955A}" destId="{1AF2BB07-F8C2-47B9-9560-E76CC86DBDC6}" srcOrd="0" destOrd="0" presId="urn:microsoft.com/office/officeart/2009/3/layout/StepUpProcess"/>
    <dgm:cxn modelId="{5C992B90-C8C0-4C88-8F4A-B269DFAAF16D}" type="presParOf" srcId="{E81ABF9D-1DEC-476C-AEAB-21BA94772568}" destId="{D2FCFACC-2884-4879-AEDF-C4B087456AB2}" srcOrd="4" destOrd="0" presId="urn:microsoft.com/office/officeart/2009/3/layout/StepUpProcess"/>
    <dgm:cxn modelId="{40D25C4D-85E7-4E33-863E-6F63AF87CAA7}" type="presParOf" srcId="{D2FCFACC-2884-4879-AEDF-C4B087456AB2}" destId="{6E6B3D03-D00F-4F8B-93ED-29FE31CE4233}" srcOrd="0" destOrd="0" presId="urn:microsoft.com/office/officeart/2009/3/layout/StepUpProcess"/>
    <dgm:cxn modelId="{8339A1A3-7835-4E35-A70A-3376D39B6D03}" type="presParOf" srcId="{D2FCFACC-2884-4879-AEDF-C4B087456AB2}" destId="{4B720B7E-4340-4579-AAC7-F77D44F2561D}" srcOrd="1" destOrd="0" presId="urn:microsoft.com/office/officeart/2009/3/layout/StepUpProcess"/>
    <dgm:cxn modelId="{98CE5994-F47C-48E2-A967-B7A38A06F14D}" type="presParOf" srcId="{D2FCFACC-2884-4879-AEDF-C4B087456AB2}" destId="{535EAE7F-DCD4-4779-A911-A0E0D41E15CD}" srcOrd="2" destOrd="0" presId="urn:microsoft.com/office/officeart/2009/3/layout/StepUpProcess"/>
    <dgm:cxn modelId="{78C9C3FB-E54E-46DF-95E4-88C050B94346}" type="presParOf" srcId="{E81ABF9D-1DEC-476C-AEAB-21BA94772568}" destId="{730C6717-CD34-49A3-B954-A69C27247641}" srcOrd="5" destOrd="0" presId="urn:microsoft.com/office/officeart/2009/3/layout/StepUpProcess"/>
    <dgm:cxn modelId="{1BB6A6BA-A433-4145-9CF8-05C6247292E6}" type="presParOf" srcId="{730C6717-CD34-49A3-B954-A69C27247641}" destId="{05E55E77-1FA9-497C-B94D-608EEA5F3FFC}" srcOrd="0" destOrd="0" presId="urn:microsoft.com/office/officeart/2009/3/layout/StepUpProcess"/>
    <dgm:cxn modelId="{394D4B08-2387-4B87-A48A-4A347D668DE8}" type="presParOf" srcId="{E81ABF9D-1DEC-476C-AEAB-21BA94772568}" destId="{FC7172F3-F3C0-4A15-82BE-90DBAA624F04}" srcOrd="6" destOrd="0" presId="urn:microsoft.com/office/officeart/2009/3/layout/StepUpProcess"/>
    <dgm:cxn modelId="{0CB278E9-2372-4351-8027-A82DF97C87C4}" type="presParOf" srcId="{FC7172F3-F3C0-4A15-82BE-90DBAA624F04}" destId="{F015638E-385C-4182-9B4E-19FF91A6F315}" srcOrd="0" destOrd="0" presId="urn:microsoft.com/office/officeart/2009/3/layout/StepUpProcess"/>
    <dgm:cxn modelId="{84349F1D-538E-48DA-9C55-FA3A426D4170}" type="presParOf" srcId="{FC7172F3-F3C0-4A15-82BE-90DBAA624F04}" destId="{FC90D4EE-F5A0-49FA-B614-87C62D422D3C}" srcOrd="1" destOrd="0" presId="urn:microsoft.com/office/officeart/2009/3/layout/StepUpProcess"/>
    <dgm:cxn modelId="{4970EFA3-E201-4016-B24D-9E7FFB50875C}" type="presParOf" srcId="{FC7172F3-F3C0-4A15-82BE-90DBAA624F04}" destId="{1533FBFD-6217-4124-A362-B2DE0EDEC825}" srcOrd="2" destOrd="0" presId="urn:microsoft.com/office/officeart/2009/3/layout/StepUpProcess"/>
    <dgm:cxn modelId="{99D9955A-D714-4DF3-8CFA-101EA14987A4}" type="presParOf" srcId="{E81ABF9D-1DEC-476C-AEAB-21BA94772568}" destId="{F2303A0D-50C3-4411-9209-28381D7BC6DD}" srcOrd="7" destOrd="0" presId="urn:microsoft.com/office/officeart/2009/3/layout/StepUpProcess"/>
    <dgm:cxn modelId="{4CF5B604-FBA2-4C58-8C43-0623ACA1738C}" type="presParOf" srcId="{F2303A0D-50C3-4411-9209-28381D7BC6DD}" destId="{A1669BF9-13CC-4D65-8CDA-88F4FE02CEA4}" srcOrd="0" destOrd="0" presId="urn:microsoft.com/office/officeart/2009/3/layout/StepUpProcess"/>
    <dgm:cxn modelId="{A0433102-06E0-43E7-82C6-3E77E0CB4C85}" type="presParOf" srcId="{E81ABF9D-1DEC-476C-AEAB-21BA94772568}" destId="{5055D81F-9967-4639-BADC-5EF87B5636CE}" srcOrd="8" destOrd="0" presId="urn:microsoft.com/office/officeart/2009/3/layout/StepUpProcess"/>
    <dgm:cxn modelId="{A474E427-0560-4827-9C3B-BE8DF4681FDB}" type="presParOf" srcId="{5055D81F-9967-4639-BADC-5EF87B5636CE}" destId="{AA4A8363-8A39-43FC-88C4-593C11EAB404}" srcOrd="0" destOrd="0" presId="urn:microsoft.com/office/officeart/2009/3/layout/StepUpProcess"/>
    <dgm:cxn modelId="{4C367F69-1A3A-4A7D-8142-2083C87EE0B3}" type="presParOf" srcId="{5055D81F-9967-4639-BADC-5EF87B5636CE}" destId="{731B2D2C-8214-43A2-835D-727D7DF2E5F4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0B2D4A5-24D4-4594-87B3-247599FE1FC0}" type="doc">
      <dgm:prSet loTypeId="urn:microsoft.com/office/officeart/2011/layout/RadialPicture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8482BA9-0DAD-4E24-9A04-59790A436991}">
      <dgm:prSet phldrT="[Text]" custT="1"/>
      <dgm:spPr>
        <a:solidFill>
          <a:srgbClr val="C00000"/>
        </a:solidFill>
        <a:ln w="57150"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en-US" sz="4800" dirty="0">
              <a:latin typeface="Adobe Fan Heiti Std B" panose="020B0700000000000000" pitchFamily="34" charset="-128"/>
              <a:ea typeface="Adobe Fan Heiti Std B" panose="020B0700000000000000" pitchFamily="34" charset="-128"/>
            </a:rPr>
            <a:t>IWMS</a:t>
          </a:r>
        </a:p>
      </dgm:t>
    </dgm:pt>
    <dgm:pt modelId="{25E61939-175C-43EA-9BCA-EDC2D3AC0807}" type="parTrans" cxnId="{201D9984-0D39-4F4B-BAAF-4A21D5452043}">
      <dgm:prSet/>
      <dgm:spPr/>
      <dgm:t>
        <a:bodyPr/>
        <a:lstStyle/>
        <a:p>
          <a:endParaRPr lang="en-US" sz="1600"/>
        </a:p>
      </dgm:t>
    </dgm:pt>
    <dgm:pt modelId="{477CCAB2-8AD9-4705-86F2-8F7B41BEAAE5}" type="sibTrans" cxnId="{201D9984-0D39-4F4B-BAAF-4A21D5452043}">
      <dgm:prSet/>
      <dgm:spPr/>
      <dgm:t>
        <a:bodyPr/>
        <a:lstStyle/>
        <a:p>
          <a:endParaRPr lang="en-US" sz="1600"/>
        </a:p>
      </dgm:t>
    </dgm:pt>
    <dgm:pt modelId="{1171E3AE-2065-4667-ACD0-F06CB0BEA474}">
      <dgm:prSet phldrT="[Text]" custT="1"/>
      <dgm:spPr/>
      <dgm:t>
        <a:bodyPr/>
        <a:lstStyle/>
        <a:p>
          <a:r>
            <a:rPr lang="en-US" sz="2400" dirty="0"/>
            <a:t>The Change in Technology</a:t>
          </a:r>
        </a:p>
      </dgm:t>
    </dgm:pt>
    <dgm:pt modelId="{E0417397-375B-4309-AA0A-9E2DA629813E}" type="parTrans" cxnId="{16652417-F3A8-4588-8E93-941E9C22AEEA}">
      <dgm:prSet/>
      <dgm:spPr/>
      <dgm:t>
        <a:bodyPr/>
        <a:lstStyle/>
        <a:p>
          <a:endParaRPr lang="en-US" sz="1600"/>
        </a:p>
      </dgm:t>
    </dgm:pt>
    <dgm:pt modelId="{29DEC9A6-B922-45E8-BB57-2A6320B9D257}" type="sibTrans" cxnId="{16652417-F3A8-4588-8E93-941E9C22AEEA}">
      <dgm:prSet/>
      <dgm:spPr/>
      <dgm:t>
        <a:bodyPr/>
        <a:lstStyle/>
        <a:p>
          <a:endParaRPr lang="en-US" sz="1600"/>
        </a:p>
      </dgm:t>
    </dgm:pt>
    <dgm:pt modelId="{052362E2-F006-4F7D-AF96-9E3D6899088D}">
      <dgm:prSet phldrT="[Text]" custT="1"/>
      <dgm:spPr/>
      <dgm:t>
        <a:bodyPr/>
        <a:lstStyle/>
        <a:p>
          <a:r>
            <a:rPr lang="en-US" sz="2400" dirty="0"/>
            <a:t>Adoption of technology by Society</a:t>
          </a:r>
        </a:p>
      </dgm:t>
    </dgm:pt>
    <dgm:pt modelId="{E6A32D8B-7789-490C-9823-2D3FA55BE944}" type="parTrans" cxnId="{7FAFA404-5360-4A92-A7D5-A8AC05B8E554}">
      <dgm:prSet/>
      <dgm:spPr/>
      <dgm:t>
        <a:bodyPr/>
        <a:lstStyle/>
        <a:p>
          <a:endParaRPr lang="en-US" sz="1600"/>
        </a:p>
      </dgm:t>
    </dgm:pt>
    <dgm:pt modelId="{7DD63362-3046-46E6-BBEE-2EB3B2F2ED1A}" type="sibTrans" cxnId="{7FAFA404-5360-4A92-A7D5-A8AC05B8E554}">
      <dgm:prSet/>
      <dgm:spPr/>
      <dgm:t>
        <a:bodyPr/>
        <a:lstStyle/>
        <a:p>
          <a:endParaRPr lang="en-US" sz="1600"/>
        </a:p>
      </dgm:t>
    </dgm:pt>
    <dgm:pt modelId="{496C27B1-530A-456C-8774-6E4EF1B9B79B}">
      <dgm:prSet phldrT="[Text]" custT="1"/>
      <dgm:spPr/>
      <dgm:t>
        <a:bodyPr/>
        <a:lstStyle/>
        <a:p>
          <a:r>
            <a:rPr lang="en-US" sz="2400" dirty="0"/>
            <a:t>Reduced dependence on Physical Documents</a:t>
          </a:r>
        </a:p>
      </dgm:t>
    </dgm:pt>
    <dgm:pt modelId="{CA4D4DEC-1513-4CD1-8CC8-540023687002}" type="parTrans" cxnId="{E32F1B6A-3676-40E6-BB0F-028035636325}">
      <dgm:prSet/>
      <dgm:spPr/>
      <dgm:t>
        <a:bodyPr/>
        <a:lstStyle/>
        <a:p>
          <a:endParaRPr lang="en-US" sz="1600"/>
        </a:p>
      </dgm:t>
    </dgm:pt>
    <dgm:pt modelId="{ED5A538C-3EF7-4835-8242-21B337BEB3E4}" type="sibTrans" cxnId="{E32F1B6A-3676-40E6-BB0F-028035636325}">
      <dgm:prSet/>
      <dgm:spPr/>
      <dgm:t>
        <a:bodyPr/>
        <a:lstStyle/>
        <a:p>
          <a:endParaRPr lang="en-US" sz="1600"/>
        </a:p>
      </dgm:t>
    </dgm:pt>
    <dgm:pt modelId="{1D9059CC-0CD7-4520-922F-42FAED94887A}" type="pres">
      <dgm:prSet presAssocID="{A0B2D4A5-24D4-4594-87B3-247599FE1FC0}" presName="Name0" presStyleCnt="0">
        <dgm:presLayoutVars>
          <dgm:chMax val="1"/>
          <dgm:chPref val="1"/>
          <dgm:dir/>
          <dgm:resizeHandles/>
        </dgm:presLayoutVars>
      </dgm:prSet>
      <dgm:spPr/>
    </dgm:pt>
    <dgm:pt modelId="{279ED0CA-AE44-4B7B-91B6-4FA204E04ADA}" type="pres">
      <dgm:prSet presAssocID="{D8482BA9-0DAD-4E24-9A04-59790A436991}" presName="Parent" presStyleLbl="node1" presStyleIdx="0" presStyleCnt="2">
        <dgm:presLayoutVars>
          <dgm:chMax val="4"/>
          <dgm:chPref val="3"/>
        </dgm:presLayoutVars>
      </dgm:prSet>
      <dgm:spPr/>
    </dgm:pt>
    <dgm:pt modelId="{35ECEB6B-2CC6-4CB8-BEB3-EE2D69CC62FD}" type="pres">
      <dgm:prSet presAssocID="{1171E3AE-2065-4667-ACD0-F06CB0BEA474}" presName="Accent" presStyleLbl="node1" presStyleIdx="1" presStyleCnt="2"/>
      <dgm:spPr/>
    </dgm:pt>
    <dgm:pt modelId="{0B79C97B-31CF-4A88-BC23-E7B4FE57ACD9}" type="pres">
      <dgm:prSet presAssocID="{1171E3AE-2065-4667-ACD0-F06CB0BEA474}" presName="Image1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7000" r="-37000"/>
          </a:stretch>
        </a:blipFill>
      </dgm:spPr>
    </dgm:pt>
    <dgm:pt modelId="{FA5E4013-88F1-4352-BED0-84BDC38BEF1E}" type="pres">
      <dgm:prSet presAssocID="{1171E3AE-2065-4667-ACD0-F06CB0BEA474}" presName="Child1" presStyleLbl="revTx" presStyleIdx="0" presStyleCnt="3" custScaleX="142257" custLinFactNeighborX="20328" custLinFactNeighborY="-603">
        <dgm:presLayoutVars>
          <dgm:chMax val="0"/>
          <dgm:chPref val="0"/>
          <dgm:bulletEnabled val="1"/>
        </dgm:presLayoutVars>
      </dgm:prSet>
      <dgm:spPr/>
    </dgm:pt>
    <dgm:pt modelId="{3452F13B-C2A9-489E-A254-89633AA00491}" type="pres">
      <dgm:prSet presAssocID="{052362E2-F006-4F7D-AF96-9E3D6899088D}" presName="Image2" presStyleCnt="0"/>
      <dgm:spPr/>
    </dgm:pt>
    <dgm:pt modelId="{685A3EF1-CB4F-4E73-8787-B720A0CF4A39}" type="pres">
      <dgm:prSet presAssocID="{052362E2-F006-4F7D-AF96-9E3D6899088D}" presName="Image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1000" r="-31000"/>
          </a:stretch>
        </a:blipFill>
      </dgm:spPr>
    </dgm:pt>
    <dgm:pt modelId="{0EFEC1CA-0EBA-46BE-B7B8-82A1AF74F84C}" type="pres">
      <dgm:prSet presAssocID="{052362E2-F006-4F7D-AF96-9E3D6899088D}" presName="Child2" presStyleLbl="revTx" presStyleIdx="1" presStyleCnt="3" custScaleX="124329" custLinFactNeighborX="22021" custLinFactNeighborY="2590">
        <dgm:presLayoutVars>
          <dgm:chMax val="0"/>
          <dgm:chPref val="0"/>
          <dgm:bulletEnabled val="1"/>
        </dgm:presLayoutVars>
      </dgm:prSet>
      <dgm:spPr/>
    </dgm:pt>
    <dgm:pt modelId="{BDBF592C-F589-41C8-A34B-E78945808449}" type="pres">
      <dgm:prSet presAssocID="{496C27B1-530A-456C-8774-6E4EF1B9B79B}" presName="Image3" presStyleCnt="0"/>
      <dgm:spPr/>
    </dgm:pt>
    <dgm:pt modelId="{5881DF3B-AD5B-4DCD-BE9F-3CCE57D9A646}" type="pres">
      <dgm:prSet presAssocID="{496C27B1-530A-456C-8774-6E4EF1B9B79B}" presName="Image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</dgm:pt>
    <dgm:pt modelId="{B4413C96-E072-469F-A631-67E98D9580B6}" type="pres">
      <dgm:prSet presAssocID="{496C27B1-530A-456C-8774-6E4EF1B9B79B}" presName="Child3" presStyleLbl="revTx" presStyleIdx="2" presStyleCnt="3" custScaleX="147646" custLinFactNeighborX="24280">
        <dgm:presLayoutVars>
          <dgm:chMax val="0"/>
          <dgm:chPref val="0"/>
          <dgm:bulletEnabled val="1"/>
        </dgm:presLayoutVars>
      </dgm:prSet>
      <dgm:spPr/>
    </dgm:pt>
  </dgm:ptLst>
  <dgm:cxnLst>
    <dgm:cxn modelId="{7FAFA404-5360-4A92-A7D5-A8AC05B8E554}" srcId="{D8482BA9-0DAD-4E24-9A04-59790A436991}" destId="{052362E2-F006-4F7D-AF96-9E3D6899088D}" srcOrd="1" destOrd="0" parTransId="{E6A32D8B-7789-490C-9823-2D3FA55BE944}" sibTransId="{7DD63362-3046-46E6-BBEE-2EB3B2F2ED1A}"/>
    <dgm:cxn modelId="{16652417-F3A8-4588-8E93-941E9C22AEEA}" srcId="{D8482BA9-0DAD-4E24-9A04-59790A436991}" destId="{1171E3AE-2065-4667-ACD0-F06CB0BEA474}" srcOrd="0" destOrd="0" parTransId="{E0417397-375B-4309-AA0A-9E2DA629813E}" sibTransId="{29DEC9A6-B922-45E8-BB57-2A6320B9D257}"/>
    <dgm:cxn modelId="{E32F1B6A-3676-40E6-BB0F-028035636325}" srcId="{D8482BA9-0DAD-4E24-9A04-59790A436991}" destId="{496C27B1-530A-456C-8774-6E4EF1B9B79B}" srcOrd="2" destOrd="0" parTransId="{CA4D4DEC-1513-4CD1-8CC8-540023687002}" sibTransId="{ED5A538C-3EF7-4835-8242-21B337BEB3E4}"/>
    <dgm:cxn modelId="{04CF9B52-8F53-49C7-8C92-E2F200102FA3}" type="presOf" srcId="{A0B2D4A5-24D4-4594-87B3-247599FE1FC0}" destId="{1D9059CC-0CD7-4520-922F-42FAED94887A}" srcOrd="0" destOrd="0" presId="urn:microsoft.com/office/officeart/2011/layout/RadialPictureList"/>
    <dgm:cxn modelId="{201D9984-0D39-4F4B-BAAF-4A21D5452043}" srcId="{A0B2D4A5-24D4-4594-87B3-247599FE1FC0}" destId="{D8482BA9-0DAD-4E24-9A04-59790A436991}" srcOrd="0" destOrd="0" parTransId="{25E61939-175C-43EA-9BCA-EDC2D3AC0807}" sibTransId="{477CCAB2-8AD9-4705-86F2-8F7B41BEAAE5}"/>
    <dgm:cxn modelId="{B392AD99-2D00-4312-8ADD-F7545B1FA95A}" type="presOf" srcId="{D8482BA9-0DAD-4E24-9A04-59790A436991}" destId="{279ED0CA-AE44-4B7B-91B6-4FA204E04ADA}" srcOrd="0" destOrd="0" presId="urn:microsoft.com/office/officeart/2011/layout/RadialPictureList"/>
    <dgm:cxn modelId="{DE3F8AC9-2B17-46F8-A2CB-650A3F9AFDBA}" type="presOf" srcId="{052362E2-F006-4F7D-AF96-9E3D6899088D}" destId="{0EFEC1CA-0EBA-46BE-B7B8-82A1AF74F84C}" srcOrd="0" destOrd="0" presId="urn:microsoft.com/office/officeart/2011/layout/RadialPictureList"/>
    <dgm:cxn modelId="{B99D0ED4-BABE-4444-B726-54524D0773EB}" type="presOf" srcId="{1171E3AE-2065-4667-ACD0-F06CB0BEA474}" destId="{FA5E4013-88F1-4352-BED0-84BDC38BEF1E}" srcOrd="0" destOrd="0" presId="urn:microsoft.com/office/officeart/2011/layout/RadialPictureList"/>
    <dgm:cxn modelId="{595AF7E4-FA60-496F-AB0B-E54ABE2C6E33}" type="presOf" srcId="{496C27B1-530A-456C-8774-6E4EF1B9B79B}" destId="{B4413C96-E072-469F-A631-67E98D9580B6}" srcOrd="0" destOrd="0" presId="urn:microsoft.com/office/officeart/2011/layout/RadialPictureList"/>
    <dgm:cxn modelId="{593EF925-3CD5-4776-BB63-367BF6D6D106}" type="presParOf" srcId="{1D9059CC-0CD7-4520-922F-42FAED94887A}" destId="{279ED0CA-AE44-4B7B-91B6-4FA204E04ADA}" srcOrd="0" destOrd="0" presId="urn:microsoft.com/office/officeart/2011/layout/RadialPictureList"/>
    <dgm:cxn modelId="{228A7E8D-5985-4671-B793-43BF25804F9D}" type="presParOf" srcId="{1D9059CC-0CD7-4520-922F-42FAED94887A}" destId="{35ECEB6B-2CC6-4CB8-BEB3-EE2D69CC62FD}" srcOrd="1" destOrd="0" presId="urn:microsoft.com/office/officeart/2011/layout/RadialPictureList"/>
    <dgm:cxn modelId="{2593BBF5-090D-41AC-A232-06D004314B1F}" type="presParOf" srcId="{1D9059CC-0CD7-4520-922F-42FAED94887A}" destId="{0B79C97B-31CF-4A88-BC23-E7B4FE57ACD9}" srcOrd="2" destOrd="0" presId="urn:microsoft.com/office/officeart/2011/layout/RadialPictureList"/>
    <dgm:cxn modelId="{E446ECCD-C72B-4619-9D61-948C539D7AB7}" type="presParOf" srcId="{1D9059CC-0CD7-4520-922F-42FAED94887A}" destId="{FA5E4013-88F1-4352-BED0-84BDC38BEF1E}" srcOrd="3" destOrd="0" presId="urn:microsoft.com/office/officeart/2011/layout/RadialPictureList"/>
    <dgm:cxn modelId="{28EA7F16-C8B8-4427-971F-3E09B6363814}" type="presParOf" srcId="{1D9059CC-0CD7-4520-922F-42FAED94887A}" destId="{3452F13B-C2A9-489E-A254-89633AA00491}" srcOrd="4" destOrd="0" presId="urn:microsoft.com/office/officeart/2011/layout/RadialPictureList"/>
    <dgm:cxn modelId="{4E58DECF-B5DB-4613-BCBD-48F39E701DE6}" type="presParOf" srcId="{3452F13B-C2A9-489E-A254-89633AA00491}" destId="{685A3EF1-CB4F-4E73-8787-B720A0CF4A39}" srcOrd="0" destOrd="0" presId="urn:microsoft.com/office/officeart/2011/layout/RadialPictureList"/>
    <dgm:cxn modelId="{FCF08442-5F63-4856-B59B-0D066796F740}" type="presParOf" srcId="{1D9059CC-0CD7-4520-922F-42FAED94887A}" destId="{0EFEC1CA-0EBA-46BE-B7B8-82A1AF74F84C}" srcOrd="5" destOrd="0" presId="urn:microsoft.com/office/officeart/2011/layout/RadialPictureList"/>
    <dgm:cxn modelId="{E4EE632B-1F9F-47A6-B676-9BE494F07368}" type="presParOf" srcId="{1D9059CC-0CD7-4520-922F-42FAED94887A}" destId="{BDBF592C-F589-41C8-A34B-E78945808449}" srcOrd="6" destOrd="0" presId="urn:microsoft.com/office/officeart/2011/layout/RadialPictureList"/>
    <dgm:cxn modelId="{B58CC3DE-116D-4C02-B816-59643A44C95F}" type="presParOf" srcId="{BDBF592C-F589-41C8-A34B-E78945808449}" destId="{5881DF3B-AD5B-4DCD-BE9F-3CCE57D9A646}" srcOrd="0" destOrd="0" presId="urn:microsoft.com/office/officeart/2011/layout/RadialPictureList"/>
    <dgm:cxn modelId="{0E457B41-CC55-4EC1-998F-ADE95ED0BFAB}" type="presParOf" srcId="{1D9059CC-0CD7-4520-922F-42FAED94887A}" destId="{B4413C96-E072-469F-A631-67E98D9580B6}" srcOrd="7" destOrd="0" presId="urn:microsoft.com/office/officeart/2011/layout/RadialPictur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0AF4D36-0296-44C3-B40C-CC26E048E0FC}" type="doc">
      <dgm:prSet loTypeId="urn:microsoft.com/office/officeart/2005/8/layout/gear1" loCatId="process" qsTypeId="urn:microsoft.com/office/officeart/2005/8/quickstyle/simple1" qsCatId="simple" csTypeId="urn:microsoft.com/office/officeart/2005/8/colors/accent1_2" csCatId="accent1" phldr="1"/>
      <dgm:spPr/>
    </dgm:pt>
    <dgm:pt modelId="{3C40586A-510B-4DF7-9CCF-308C5231D638}">
      <dgm:prSet phldrT="[Text]" custT="1"/>
      <dgm:spPr>
        <a:solidFill>
          <a:srgbClr val="002060"/>
        </a:solidFill>
      </dgm:spPr>
      <dgm:t>
        <a:bodyPr/>
        <a:lstStyle/>
        <a:p>
          <a:r>
            <a:rPr lang="en-US" sz="2000" dirty="0"/>
            <a:t>Transformation</a:t>
          </a:r>
        </a:p>
        <a:p>
          <a:r>
            <a:rPr lang="en-US" sz="2000" dirty="0"/>
            <a:t>70%</a:t>
          </a:r>
        </a:p>
      </dgm:t>
    </dgm:pt>
    <dgm:pt modelId="{891EB1FC-3A54-466A-BE3C-06FC1EDAAE64}" type="parTrans" cxnId="{2062ED2D-BDC6-4F49-A890-84C072987AD3}">
      <dgm:prSet/>
      <dgm:spPr/>
      <dgm:t>
        <a:bodyPr/>
        <a:lstStyle/>
        <a:p>
          <a:endParaRPr lang="en-US" sz="4000"/>
        </a:p>
      </dgm:t>
    </dgm:pt>
    <dgm:pt modelId="{C0F4FE3D-C227-421A-B86F-463D289F5592}" type="sibTrans" cxnId="{2062ED2D-BDC6-4F49-A890-84C072987AD3}">
      <dgm:prSet/>
      <dgm:spPr/>
      <dgm:t>
        <a:bodyPr/>
        <a:lstStyle/>
        <a:p>
          <a:endParaRPr lang="en-US" sz="4000"/>
        </a:p>
      </dgm:t>
    </dgm:pt>
    <dgm:pt modelId="{1FA15B43-E93C-4572-B714-7D0193326903}">
      <dgm:prSet phldrT="[Text]" custT="1"/>
      <dgm:spPr>
        <a:solidFill>
          <a:srgbClr val="C00000"/>
        </a:solidFill>
      </dgm:spPr>
      <dgm:t>
        <a:bodyPr/>
        <a:lstStyle/>
        <a:p>
          <a:r>
            <a:rPr lang="en-US" sz="2000" dirty="0"/>
            <a:t>Implementation</a:t>
          </a:r>
        </a:p>
        <a:p>
          <a:r>
            <a:rPr lang="en-US" sz="2000" dirty="0"/>
            <a:t>50%</a:t>
          </a:r>
        </a:p>
      </dgm:t>
    </dgm:pt>
    <dgm:pt modelId="{EE5D397B-0D20-48C7-AC5D-DC37169365F7}" type="parTrans" cxnId="{713BAE4E-0551-4937-A903-F3DD66D062B6}">
      <dgm:prSet/>
      <dgm:spPr/>
      <dgm:t>
        <a:bodyPr/>
        <a:lstStyle/>
        <a:p>
          <a:endParaRPr lang="en-US" sz="4000"/>
        </a:p>
      </dgm:t>
    </dgm:pt>
    <dgm:pt modelId="{F1F15FBD-DC66-47A6-B2E6-FD1150B35E8E}" type="sibTrans" cxnId="{713BAE4E-0551-4937-A903-F3DD66D062B6}">
      <dgm:prSet/>
      <dgm:spPr/>
      <dgm:t>
        <a:bodyPr/>
        <a:lstStyle/>
        <a:p>
          <a:endParaRPr lang="en-US" sz="4000"/>
        </a:p>
      </dgm:t>
    </dgm:pt>
    <dgm:pt modelId="{FEF6CEBD-4CB1-4CF9-AE56-8DFA73829136}">
      <dgm:prSet phldrT="[Text]" custT="1"/>
      <dgm:spPr/>
      <dgm:t>
        <a:bodyPr/>
        <a:lstStyle/>
        <a:p>
          <a:r>
            <a:rPr lang="en-US" sz="2000" dirty="0"/>
            <a:t>System</a:t>
          </a:r>
        </a:p>
        <a:p>
          <a:r>
            <a:rPr lang="en-US" sz="2000" dirty="0"/>
            <a:t> 20%</a:t>
          </a:r>
        </a:p>
      </dgm:t>
    </dgm:pt>
    <dgm:pt modelId="{4510911B-E953-46AC-ADB3-2240E5F8E531}" type="parTrans" cxnId="{CE4D4B1C-AEF4-456D-B2E9-EDC53DD4E3B7}">
      <dgm:prSet/>
      <dgm:spPr/>
      <dgm:t>
        <a:bodyPr/>
        <a:lstStyle/>
        <a:p>
          <a:endParaRPr lang="en-US" sz="4000"/>
        </a:p>
      </dgm:t>
    </dgm:pt>
    <dgm:pt modelId="{6A62861C-942B-45A6-A73A-4CD9BBF1F54E}" type="sibTrans" cxnId="{CE4D4B1C-AEF4-456D-B2E9-EDC53DD4E3B7}">
      <dgm:prSet/>
      <dgm:spPr/>
      <dgm:t>
        <a:bodyPr/>
        <a:lstStyle/>
        <a:p>
          <a:endParaRPr lang="en-US" sz="4000"/>
        </a:p>
      </dgm:t>
    </dgm:pt>
    <dgm:pt modelId="{B0CE7B47-D6A7-42F8-9FE0-2841F7242F5F}">
      <dgm:prSet phldrT="[Text]" custT="1"/>
      <dgm:spPr/>
      <dgm:t>
        <a:bodyPr/>
        <a:lstStyle/>
        <a:p>
          <a:endParaRPr lang="en-US" sz="1800" dirty="0"/>
        </a:p>
      </dgm:t>
    </dgm:pt>
    <dgm:pt modelId="{119DC45E-2D98-44E6-8600-C5B5E2595758}" type="sibTrans" cxnId="{D34F8B6C-727C-49D0-B86E-07F76E9E9600}">
      <dgm:prSet/>
      <dgm:spPr/>
      <dgm:t>
        <a:bodyPr/>
        <a:lstStyle/>
        <a:p>
          <a:endParaRPr lang="en-US"/>
        </a:p>
      </dgm:t>
    </dgm:pt>
    <dgm:pt modelId="{3FEEEACC-88C8-4E11-9606-C9F1FEDE7461}" type="parTrans" cxnId="{D34F8B6C-727C-49D0-B86E-07F76E9E9600}">
      <dgm:prSet/>
      <dgm:spPr/>
      <dgm:t>
        <a:bodyPr/>
        <a:lstStyle/>
        <a:p>
          <a:endParaRPr lang="en-US"/>
        </a:p>
      </dgm:t>
    </dgm:pt>
    <dgm:pt modelId="{E6E5DE3A-6101-4197-827B-43B25E656516}" type="pres">
      <dgm:prSet presAssocID="{70AF4D36-0296-44C3-B40C-CC26E048E0FC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7C2A5CDD-5FC2-4EF6-A7C8-BB987099C868}" type="pres">
      <dgm:prSet presAssocID="{3C40586A-510B-4DF7-9CCF-308C5231D638}" presName="gear1" presStyleLbl="node1" presStyleIdx="0" presStyleCnt="3" custAng="0" custLinFactNeighborX="3688" custLinFactNeighborY="-8094">
        <dgm:presLayoutVars>
          <dgm:chMax val="1"/>
          <dgm:bulletEnabled val="1"/>
        </dgm:presLayoutVars>
      </dgm:prSet>
      <dgm:spPr/>
    </dgm:pt>
    <dgm:pt modelId="{D8230BC7-8038-4083-90DC-92554B04C643}" type="pres">
      <dgm:prSet presAssocID="{3C40586A-510B-4DF7-9CCF-308C5231D638}" presName="gear1srcNode" presStyleLbl="node1" presStyleIdx="0" presStyleCnt="3"/>
      <dgm:spPr/>
    </dgm:pt>
    <dgm:pt modelId="{296FFF1F-A106-4A52-826F-610E8F93B3F5}" type="pres">
      <dgm:prSet presAssocID="{3C40586A-510B-4DF7-9CCF-308C5231D638}" presName="gear1dstNode" presStyleLbl="node1" presStyleIdx="0" presStyleCnt="3"/>
      <dgm:spPr/>
    </dgm:pt>
    <dgm:pt modelId="{7794567C-6FE1-445D-B138-2627CED4AD8B}" type="pres">
      <dgm:prSet presAssocID="{1FA15B43-E93C-4572-B714-7D0193326903}" presName="gear2" presStyleLbl="node1" presStyleIdx="1" presStyleCnt="3" custLinFactNeighborX="-5729" custLinFactNeighborY="78523">
        <dgm:presLayoutVars>
          <dgm:chMax val="1"/>
          <dgm:bulletEnabled val="1"/>
        </dgm:presLayoutVars>
      </dgm:prSet>
      <dgm:spPr/>
    </dgm:pt>
    <dgm:pt modelId="{D7467222-7A92-40C0-823E-60F299DD6907}" type="pres">
      <dgm:prSet presAssocID="{1FA15B43-E93C-4572-B714-7D0193326903}" presName="gear2srcNode" presStyleLbl="node1" presStyleIdx="1" presStyleCnt="3"/>
      <dgm:spPr/>
    </dgm:pt>
    <dgm:pt modelId="{30C40594-260A-4735-B449-932EDA8904D4}" type="pres">
      <dgm:prSet presAssocID="{1FA15B43-E93C-4572-B714-7D0193326903}" presName="gear2dstNode" presStyleLbl="node1" presStyleIdx="1" presStyleCnt="3"/>
      <dgm:spPr/>
    </dgm:pt>
    <dgm:pt modelId="{F4989AAE-50BD-454B-A35C-982CE8296F36}" type="pres">
      <dgm:prSet presAssocID="{FEF6CEBD-4CB1-4CF9-AE56-8DFA73829136}" presName="gear3" presStyleLbl="node1" presStyleIdx="2" presStyleCnt="3" custLinFactNeighborX="15727" custLinFactNeighborY="2808"/>
      <dgm:spPr/>
    </dgm:pt>
    <dgm:pt modelId="{4149A439-3004-428E-9A18-DA72EFBEB68E}" type="pres">
      <dgm:prSet presAssocID="{FEF6CEBD-4CB1-4CF9-AE56-8DFA73829136}" presName="gear3tx" presStyleLbl="node1" presStyleIdx="2" presStyleCnt="3">
        <dgm:presLayoutVars>
          <dgm:chMax val="1"/>
          <dgm:bulletEnabled val="1"/>
        </dgm:presLayoutVars>
      </dgm:prSet>
      <dgm:spPr/>
    </dgm:pt>
    <dgm:pt modelId="{3F5FBBB0-B54E-479A-AD5A-CA86831CF868}" type="pres">
      <dgm:prSet presAssocID="{FEF6CEBD-4CB1-4CF9-AE56-8DFA73829136}" presName="gear3srcNode" presStyleLbl="node1" presStyleIdx="2" presStyleCnt="3"/>
      <dgm:spPr/>
    </dgm:pt>
    <dgm:pt modelId="{DF5B8AE9-BCD2-4B4A-8123-4373E4A31A53}" type="pres">
      <dgm:prSet presAssocID="{FEF6CEBD-4CB1-4CF9-AE56-8DFA73829136}" presName="gear3dstNode" presStyleLbl="node1" presStyleIdx="2" presStyleCnt="3"/>
      <dgm:spPr/>
    </dgm:pt>
    <dgm:pt modelId="{92DB04DC-BA90-46C8-A8A5-372927819925}" type="pres">
      <dgm:prSet presAssocID="{C0F4FE3D-C227-421A-B86F-463D289F5592}" presName="connector1" presStyleLbl="sibTrans2D1" presStyleIdx="0" presStyleCnt="3" custAng="1148797" custLinFactNeighborX="7851" custLinFactNeighborY="-5362"/>
      <dgm:spPr/>
    </dgm:pt>
    <dgm:pt modelId="{1BF87048-3D98-444A-AA14-338228DFF03E}" type="pres">
      <dgm:prSet presAssocID="{F1F15FBD-DC66-47A6-B2E6-FD1150B35E8E}" presName="connector2" presStyleLbl="sibTrans2D1" presStyleIdx="1" presStyleCnt="3" custAng="18476463" custLinFactNeighborX="-32426" custLinFactNeighborY="44810"/>
      <dgm:spPr/>
    </dgm:pt>
    <dgm:pt modelId="{CAE65F86-5066-43D1-B86B-EF20EB3235B1}" type="pres">
      <dgm:prSet presAssocID="{6A62861C-942B-45A6-A73A-4CD9BBF1F54E}" presName="connector3" presStyleLbl="sibTrans2D1" presStyleIdx="2" presStyleCnt="3" custAng="2711510" custLinFactNeighborX="-8125" custLinFactNeighborY="8218"/>
      <dgm:spPr/>
    </dgm:pt>
  </dgm:ptLst>
  <dgm:cxnLst>
    <dgm:cxn modelId="{3BB04F03-B1C3-412E-8868-C06B811AE40B}" type="presOf" srcId="{3C40586A-510B-4DF7-9CCF-308C5231D638}" destId="{296FFF1F-A106-4A52-826F-610E8F93B3F5}" srcOrd="2" destOrd="0" presId="urn:microsoft.com/office/officeart/2005/8/layout/gear1"/>
    <dgm:cxn modelId="{49AFF907-BB01-4847-929F-5212E5557CF0}" type="presOf" srcId="{6A62861C-942B-45A6-A73A-4CD9BBF1F54E}" destId="{CAE65F86-5066-43D1-B86B-EF20EB3235B1}" srcOrd="0" destOrd="0" presId="urn:microsoft.com/office/officeart/2005/8/layout/gear1"/>
    <dgm:cxn modelId="{CE4D4B1C-AEF4-456D-B2E9-EDC53DD4E3B7}" srcId="{70AF4D36-0296-44C3-B40C-CC26E048E0FC}" destId="{FEF6CEBD-4CB1-4CF9-AE56-8DFA73829136}" srcOrd="2" destOrd="0" parTransId="{4510911B-E953-46AC-ADB3-2240E5F8E531}" sibTransId="{6A62861C-942B-45A6-A73A-4CD9BBF1F54E}"/>
    <dgm:cxn modelId="{2062ED2D-BDC6-4F49-A890-84C072987AD3}" srcId="{70AF4D36-0296-44C3-B40C-CC26E048E0FC}" destId="{3C40586A-510B-4DF7-9CCF-308C5231D638}" srcOrd="0" destOrd="0" parTransId="{891EB1FC-3A54-466A-BE3C-06FC1EDAAE64}" sibTransId="{C0F4FE3D-C227-421A-B86F-463D289F5592}"/>
    <dgm:cxn modelId="{A04DE732-1541-4266-B40A-5FBD4FE7BF56}" type="presOf" srcId="{FEF6CEBD-4CB1-4CF9-AE56-8DFA73829136}" destId="{4149A439-3004-428E-9A18-DA72EFBEB68E}" srcOrd="1" destOrd="0" presId="urn:microsoft.com/office/officeart/2005/8/layout/gear1"/>
    <dgm:cxn modelId="{BB6CEC33-B3CB-4405-8229-16DF472E1318}" type="presOf" srcId="{1FA15B43-E93C-4572-B714-7D0193326903}" destId="{D7467222-7A92-40C0-823E-60F299DD6907}" srcOrd="1" destOrd="0" presId="urn:microsoft.com/office/officeart/2005/8/layout/gear1"/>
    <dgm:cxn modelId="{D72F506A-4473-462E-AD5D-5BD6DD65642D}" type="presOf" srcId="{1FA15B43-E93C-4572-B714-7D0193326903}" destId="{7794567C-6FE1-445D-B138-2627CED4AD8B}" srcOrd="0" destOrd="0" presId="urn:microsoft.com/office/officeart/2005/8/layout/gear1"/>
    <dgm:cxn modelId="{D34F8B6C-727C-49D0-B86E-07F76E9E9600}" srcId="{70AF4D36-0296-44C3-B40C-CC26E048E0FC}" destId="{B0CE7B47-D6A7-42F8-9FE0-2841F7242F5F}" srcOrd="3" destOrd="0" parTransId="{3FEEEACC-88C8-4E11-9606-C9F1FEDE7461}" sibTransId="{119DC45E-2D98-44E6-8600-C5B5E2595758}"/>
    <dgm:cxn modelId="{713BAE4E-0551-4937-A903-F3DD66D062B6}" srcId="{70AF4D36-0296-44C3-B40C-CC26E048E0FC}" destId="{1FA15B43-E93C-4572-B714-7D0193326903}" srcOrd="1" destOrd="0" parTransId="{EE5D397B-0D20-48C7-AC5D-DC37169365F7}" sibTransId="{F1F15FBD-DC66-47A6-B2E6-FD1150B35E8E}"/>
    <dgm:cxn modelId="{19E4B552-71D3-4827-854B-E26CDA187308}" type="presOf" srcId="{FEF6CEBD-4CB1-4CF9-AE56-8DFA73829136}" destId="{3F5FBBB0-B54E-479A-AD5A-CA86831CF868}" srcOrd="2" destOrd="0" presId="urn:microsoft.com/office/officeart/2005/8/layout/gear1"/>
    <dgm:cxn modelId="{EB81188F-6EA3-41C7-A0C8-805FB0C2C32D}" type="presOf" srcId="{FEF6CEBD-4CB1-4CF9-AE56-8DFA73829136}" destId="{F4989AAE-50BD-454B-A35C-982CE8296F36}" srcOrd="0" destOrd="0" presId="urn:microsoft.com/office/officeart/2005/8/layout/gear1"/>
    <dgm:cxn modelId="{25441495-6A59-4F52-9FB6-C72A669B3B3C}" type="presOf" srcId="{C0F4FE3D-C227-421A-B86F-463D289F5592}" destId="{92DB04DC-BA90-46C8-A8A5-372927819925}" srcOrd="0" destOrd="0" presId="urn:microsoft.com/office/officeart/2005/8/layout/gear1"/>
    <dgm:cxn modelId="{7293849F-4A25-4310-A71B-C1661E70F96C}" type="presOf" srcId="{3C40586A-510B-4DF7-9CCF-308C5231D638}" destId="{7C2A5CDD-5FC2-4EF6-A7C8-BB987099C868}" srcOrd="0" destOrd="0" presId="urn:microsoft.com/office/officeart/2005/8/layout/gear1"/>
    <dgm:cxn modelId="{1CD639DE-73D7-484B-B556-5854898D0C47}" type="presOf" srcId="{1FA15B43-E93C-4572-B714-7D0193326903}" destId="{30C40594-260A-4735-B449-932EDA8904D4}" srcOrd="2" destOrd="0" presId="urn:microsoft.com/office/officeart/2005/8/layout/gear1"/>
    <dgm:cxn modelId="{C5B598ED-E60F-43FE-9AF4-FD54215A2FA8}" type="presOf" srcId="{70AF4D36-0296-44C3-B40C-CC26E048E0FC}" destId="{E6E5DE3A-6101-4197-827B-43B25E656516}" srcOrd="0" destOrd="0" presId="urn:microsoft.com/office/officeart/2005/8/layout/gear1"/>
    <dgm:cxn modelId="{7DE5E9EF-F32A-4AA9-A98A-C72ED8783A02}" type="presOf" srcId="{3C40586A-510B-4DF7-9CCF-308C5231D638}" destId="{D8230BC7-8038-4083-90DC-92554B04C643}" srcOrd="1" destOrd="0" presId="urn:microsoft.com/office/officeart/2005/8/layout/gear1"/>
    <dgm:cxn modelId="{76D347F1-FD4A-4E96-9F3D-C43671AB4BC8}" type="presOf" srcId="{FEF6CEBD-4CB1-4CF9-AE56-8DFA73829136}" destId="{DF5B8AE9-BCD2-4B4A-8123-4373E4A31A53}" srcOrd="3" destOrd="0" presId="urn:microsoft.com/office/officeart/2005/8/layout/gear1"/>
    <dgm:cxn modelId="{9B27A1FD-E1DC-41FE-B0C3-9B9045C412D0}" type="presOf" srcId="{F1F15FBD-DC66-47A6-B2E6-FD1150B35E8E}" destId="{1BF87048-3D98-444A-AA14-338228DFF03E}" srcOrd="0" destOrd="0" presId="urn:microsoft.com/office/officeart/2005/8/layout/gear1"/>
    <dgm:cxn modelId="{AF89F7FE-5F84-445F-B248-D4B14D9649B5}" type="presParOf" srcId="{E6E5DE3A-6101-4197-827B-43B25E656516}" destId="{7C2A5CDD-5FC2-4EF6-A7C8-BB987099C868}" srcOrd="0" destOrd="0" presId="urn:microsoft.com/office/officeart/2005/8/layout/gear1"/>
    <dgm:cxn modelId="{8EAB878D-1FA2-4547-BF52-BC0E7F9C7F58}" type="presParOf" srcId="{E6E5DE3A-6101-4197-827B-43B25E656516}" destId="{D8230BC7-8038-4083-90DC-92554B04C643}" srcOrd="1" destOrd="0" presId="urn:microsoft.com/office/officeart/2005/8/layout/gear1"/>
    <dgm:cxn modelId="{D9DC70CC-534E-4140-B97F-DFF915CEEC85}" type="presParOf" srcId="{E6E5DE3A-6101-4197-827B-43B25E656516}" destId="{296FFF1F-A106-4A52-826F-610E8F93B3F5}" srcOrd="2" destOrd="0" presId="urn:microsoft.com/office/officeart/2005/8/layout/gear1"/>
    <dgm:cxn modelId="{63BFEE71-9B14-4B95-9CAC-F2CEFE85ADB9}" type="presParOf" srcId="{E6E5DE3A-6101-4197-827B-43B25E656516}" destId="{7794567C-6FE1-445D-B138-2627CED4AD8B}" srcOrd="3" destOrd="0" presId="urn:microsoft.com/office/officeart/2005/8/layout/gear1"/>
    <dgm:cxn modelId="{75D4B595-7A86-4342-85C2-7D5575C93F2A}" type="presParOf" srcId="{E6E5DE3A-6101-4197-827B-43B25E656516}" destId="{D7467222-7A92-40C0-823E-60F299DD6907}" srcOrd="4" destOrd="0" presId="urn:microsoft.com/office/officeart/2005/8/layout/gear1"/>
    <dgm:cxn modelId="{5C35623F-90A0-4251-BDC8-D6651861ABAF}" type="presParOf" srcId="{E6E5DE3A-6101-4197-827B-43B25E656516}" destId="{30C40594-260A-4735-B449-932EDA8904D4}" srcOrd="5" destOrd="0" presId="urn:microsoft.com/office/officeart/2005/8/layout/gear1"/>
    <dgm:cxn modelId="{39B41BAE-4F31-4FE5-9020-3A91FF92F629}" type="presParOf" srcId="{E6E5DE3A-6101-4197-827B-43B25E656516}" destId="{F4989AAE-50BD-454B-A35C-982CE8296F36}" srcOrd="6" destOrd="0" presId="urn:microsoft.com/office/officeart/2005/8/layout/gear1"/>
    <dgm:cxn modelId="{0AFA2530-429D-4102-B81D-699F9840F0BD}" type="presParOf" srcId="{E6E5DE3A-6101-4197-827B-43B25E656516}" destId="{4149A439-3004-428E-9A18-DA72EFBEB68E}" srcOrd="7" destOrd="0" presId="urn:microsoft.com/office/officeart/2005/8/layout/gear1"/>
    <dgm:cxn modelId="{23F41511-504C-4E2F-BEAD-2AE7F68A6F2D}" type="presParOf" srcId="{E6E5DE3A-6101-4197-827B-43B25E656516}" destId="{3F5FBBB0-B54E-479A-AD5A-CA86831CF868}" srcOrd="8" destOrd="0" presId="urn:microsoft.com/office/officeart/2005/8/layout/gear1"/>
    <dgm:cxn modelId="{0B5B1871-5B9A-478B-BB84-D4E453146FBA}" type="presParOf" srcId="{E6E5DE3A-6101-4197-827B-43B25E656516}" destId="{DF5B8AE9-BCD2-4B4A-8123-4373E4A31A53}" srcOrd="9" destOrd="0" presId="urn:microsoft.com/office/officeart/2005/8/layout/gear1"/>
    <dgm:cxn modelId="{14D295C3-2B00-4CF5-B080-7E7FD26303BA}" type="presParOf" srcId="{E6E5DE3A-6101-4197-827B-43B25E656516}" destId="{92DB04DC-BA90-46C8-A8A5-372927819925}" srcOrd="10" destOrd="0" presId="urn:microsoft.com/office/officeart/2005/8/layout/gear1"/>
    <dgm:cxn modelId="{930E85CE-3BB4-457A-8662-5A0D566C6356}" type="presParOf" srcId="{E6E5DE3A-6101-4197-827B-43B25E656516}" destId="{1BF87048-3D98-444A-AA14-338228DFF03E}" srcOrd="11" destOrd="0" presId="urn:microsoft.com/office/officeart/2005/8/layout/gear1"/>
    <dgm:cxn modelId="{8719270F-7B2A-4251-B9EB-ED123C3AA67C}" type="presParOf" srcId="{E6E5DE3A-6101-4197-827B-43B25E656516}" destId="{CAE65F86-5066-43D1-B86B-EF20EB3235B1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5C132C8-D440-4D65-BD37-BC138F349C45}" type="doc">
      <dgm:prSet loTypeId="urn:microsoft.com/office/officeart/2011/layout/CircleProcess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1408C9F9-6C56-4B7E-A3C0-E050FACCD766}">
      <dgm:prSet phldrT="[Text]" custT="1"/>
      <dgm:spPr/>
      <dgm:t>
        <a:bodyPr/>
        <a:lstStyle/>
        <a:p>
          <a:r>
            <a:rPr lang="en-US" sz="2400" dirty="0">
              <a:solidFill>
                <a:schemeClr val="bg1"/>
              </a:solidFill>
            </a:rPr>
            <a:t>Ministry of Finance</a:t>
          </a:r>
        </a:p>
      </dgm:t>
    </dgm:pt>
    <dgm:pt modelId="{128F2C82-CD77-4782-BDE6-E7ACBD72B241}" type="parTrans" cxnId="{0D2F8F7F-87A6-4B58-BE6C-EAF0A72C335E}">
      <dgm:prSet/>
      <dgm:spPr/>
      <dgm:t>
        <a:bodyPr/>
        <a:lstStyle/>
        <a:p>
          <a:endParaRPr lang="en-US" sz="2000">
            <a:solidFill>
              <a:schemeClr val="bg1"/>
            </a:solidFill>
          </a:endParaRPr>
        </a:p>
      </dgm:t>
    </dgm:pt>
    <dgm:pt modelId="{8AD79D64-D45B-4410-8880-8CDD7F9A9E6E}" type="sibTrans" cxnId="{0D2F8F7F-87A6-4B58-BE6C-EAF0A72C335E}">
      <dgm:prSet/>
      <dgm:spPr/>
      <dgm:t>
        <a:bodyPr/>
        <a:lstStyle/>
        <a:p>
          <a:endParaRPr lang="en-US" sz="2000">
            <a:solidFill>
              <a:schemeClr val="bg1"/>
            </a:solidFill>
          </a:endParaRPr>
        </a:p>
      </dgm:t>
    </dgm:pt>
    <dgm:pt modelId="{06C2E292-77D3-4818-9515-A7BD1931BB39}">
      <dgm:prSet phldrT="[Text]" custT="1"/>
      <dgm:spPr/>
      <dgm:t>
        <a:bodyPr/>
        <a:lstStyle/>
        <a:p>
          <a:r>
            <a:rPr lang="en-US" sz="2400" dirty="0">
              <a:solidFill>
                <a:schemeClr val="bg1"/>
              </a:solidFill>
            </a:rPr>
            <a:t>Ministry of </a:t>
          </a:r>
          <a:r>
            <a:rPr lang="en-US" sz="2400" dirty="0" err="1">
              <a:solidFill>
                <a:schemeClr val="bg1"/>
              </a:solidFill>
            </a:rPr>
            <a:t>Samurdhi</a:t>
          </a:r>
          <a:r>
            <a:rPr lang="en-US" sz="2400" dirty="0">
              <a:solidFill>
                <a:schemeClr val="bg1"/>
              </a:solidFill>
            </a:rPr>
            <a:t>/Social Protection</a:t>
          </a:r>
        </a:p>
      </dgm:t>
    </dgm:pt>
    <dgm:pt modelId="{7CB2D36A-2DBA-4DF4-852D-763ACE2F753D}" type="parTrans" cxnId="{3D833FF0-1CDE-4D42-BA88-AC0E6B4CB8B8}">
      <dgm:prSet/>
      <dgm:spPr/>
      <dgm:t>
        <a:bodyPr/>
        <a:lstStyle/>
        <a:p>
          <a:endParaRPr lang="en-US" sz="2000">
            <a:solidFill>
              <a:schemeClr val="bg1"/>
            </a:solidFill>
          </a:endParaRPr>
        </a:p>
      </dgm:t>
    </dgm:pt>
    <dgm:pt modelId="{8232069A-59CD-4F12-A460-07F5B6CCFE5C}" type="sibTrans" cxnId="{3D833FF0-1CDE-4D42-BA88-AC0E6B4CB8B8}">
      <dgm:prSet/>
      <dgm:spPr/>
      <dgm:t>
        <a:bodyPr/>
        <a:lstStyle/>
        <a:p>
          <a:endParaRPr lang="en-US" sz="2000">
            <a:solidFill>
              <a:schemeClr val="bg1"/>
            </a:solidFill>
          </a:endParaRPr>
        </a:p>
      </dgm:t>
    </dgm:pt>
    <dgm:pt modelId="{B94DA89D-03EA-4C8F-A1C8-C84E6583C914}">
      <dgm:prSet phldrT="[Text]" custT="1"/>
      <dgm:spPr/>
      <dgm:t>
        <a:bodyPr/>
        <a:lstStyle/>
        <a:p>
          <a:r>
            <a:rPr lang="en-US" sz="2400" dirty="0">
              <a:solidFill>
                <a:schemeClr val="bg1"/>
              </a:solidFill>
            </a:rPr>
            <a:t>Ministry of Home Affairs</a:t>
          </a:r>
        </a:p>
      </dgm:t>
    </dgm:pt>
    <dgm:pt modelId="{D768A3D4-7B51-4081-AEA6-068C29D4DBD1}" type="parTrans" cxnId="{BA2B52C8-79B7-48FE-BDC3-051D37BE884D}">
      <dgm:prSet/>
      <dgm:spPr/>
      <dgm:t>
        <a:bodyPr/>
        <a:lstStyle/>
        <a:p>
          <a:endParaRPr lang="en-US" sz="2000">
            <a:solidFill>
              <a:schemeClr val="bg1"/>
            </a:solidFill>
          </a:endParaRPr>
        </a:p>
      </dgm:t>
    </dgm:pt>
    <dgm:pt modelId="{600DC878-CBF4-459E-A229-FCD75A1DE2A0}" type="sibTrans" cxnId="{BA2B52C8-79B7-48FE-BDC3-051D37BE884D}">
      <dgm:prSet/>
      <dgm:spPr/>
      <dgm:t>
        <a:bodyPr/>
        <a:lstStyle/>
        <a:p>
          <a:endParaRPr lang="en-US" sz="2000">
            <a:solidFill>
              <a:schemeClr val="bg1"/>
            </a:solidFill>
          </a:endParaRPr>
        </a:p>
      </dgm:t>
    </dgm:pt>
    <dgm:pt modelId="{04D93383-747E-4A9F-8F88-32B68B2BEF36}" type="pres">
      <dgm:prSet presAssocID="{95C132C8-D440-4D65-BD37-BC138F349C45}" presName="Name0" presStyleCnt="0">
        <dgm:presLayoutVars>
          <dgm:chMax val="11"/>
          <dgm:chPref val="11"/>
          <dgm:dir/>
          <dgm:resizeHandles/>
        </dgm:presLayoutVars>
      </dgm:prSet>
      <dgm:spPr/>
    </dgm:pt>
    <dgm:pt modelId="{39B53414-0628-4125-86C2-2E0A901BEDA3}" type="pres">
      <dgm:prSet presAssocID="{B94DA89D-03EA-4C8F-A1C8-C84E6583C914}" presName="Accent3" presStyleCnt="0"/>
      <dgm:spPr/>
    </dgm:pt>
    <dgm:pt modelId="{2FE1CDB7-FF31-4979-A798-93C652CAE886}" type="pres">
      <dgm:prSet presAssocID="{B94DA89D-03EA-4C8F-A1C8-C84E6583C914}" presName="Accent" presStyleLbl="node1" presStyleIdx="0" presStyleCnt="3"/>
      <dgm:spPr/>
    </dgm:pt>
    <dgm:pt modelId="{6BE149C5-FAF7-46C2-83EB-6DEAD08A2724}" type="pres">
      <dgm:prSet presAssocID="{B94DA89D-03EA-4C8F-A1C8-C84E6583C914}" presName="ParentBackground3" presStyleCnt="0"/>
      <dgm:spPr/>
    </dgm:pt>
    <dgm:pt modelId="{0D94F4DA-C12F-4C07-8277-A4B5CD043E2A}" type="pres">
      <dgm:prSet presAssocID="{B94DA89D-03EA-4C8F-A1C8-C84E6583C914}" presName="ParentBackground" presStyleLbl="fgAcc1" presStyleIdx="0" presStyleCnt="3"/>
      <dgm:spPr/>
    </dgm:pt>
    <dgm:pt modelId="{C1B42368-05F4-4A08-A31E-5750F099BA51}" type="pres">
      <dgm:prSet presAssocID="{B94DA89D-03EA-4C8F-A1C8-C84E6583C914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6FF5783F-17D9-48AD-922E-24AC3006EDA7}" type="pres">
      <dgm:prSet presAssocID="{06C2E292-77D3-4818-9515-A7BD1931BB39}" presName="Accent2" presStyleCnt="0"/>
      <dgm:spPr/>
    </dgm:pt>
    <dgm:pt modelId="{B0910D6F-71A8-481F-B9C9-C1E746A4D532}" type="pres">
      <dgm:prSet presAssocID="{06C2E292-77D3-4818-9515-A7BD1931BB39}" presName="Accent" presStyleLbl="node1" presStyleIdx="1" presStyleCnt="3"/>
      <dgm:spPr/>
    </dgm:pt>
    <dgm:pt modelId="{A406B19D-AF18-4E8D-82AC-0930740B22B4}" type="pres">
      <dgm:prSet presAssocID="{06C2E292-77D3-4818-9515-A7BD1931BB39}" presName="ParentBackground2" presStyleCnt="0"/>
      <dgm:spPr/>
    </dgm:pt>
    <dgm:pt modelId="{B9B96BDB-33CD-43D7-8EA5-903129F1ACA1}" type="pres">
      <dgm:prSet presAssocID="{06C2E292-77D3-4818-9515-A7BD1931BB39}" presName="ParentBackground" presStyleLbl="fgAcc1" presStyleIdx="1" presStyleCnt="3"/>
      <dgm:spPr/>
    </dgm:pt>
    <dgm:pt modelId="{2114C753-5D58-4E4C-BC21-F0E85E807C43}" type="pres">
      <dgm:prSet presAssocID="{06C2E292-77D3-4818-9515-A7BD1931BB39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516A45BE-31EF-40E5-935F-F4C8209F7CC5}" type="pres">
      <dgm:prSet presAssocID="{1408C9F9-6C56-4B7E-A3C0-E050FACCD766}" presName="Accent1" presStyleCnt="0"/>
      <dgm:spPr/>
    </dgm:pt>
    <dgm:pt modelId="{4424E5D9-A59D-4C68-A7C7-9E7506ABA8F2}" type="pres">
      <dgm:prSet presAssocID="{1408C9F9-6C56-4B7E-A3C0-E050FACCD766}" presName="Accent" presStyleLbl="node1" presStyleIdx="2" presStyleCnt="3"/>
      <dgm:spPr/>
    </dgm:pt>
    <dgm:pt modelId="{E9D31518-FB3F-4BA3-A688-C8D2999B0B8A}" type="pres">
      <dgm:prSet presAssocID="{1408C9F9-6C56-4B7E-A3C0-E050FACCD766}" presName="ParentBackground1" presStyleCnt="0"/>
      <dgm:spPr/>
    </dgm:pt>
    <dgm:pt modelId="{5B7E309C-BAA7-4975-A222-543BD3241952}" type="pres">
      <dgm:prSet presAssocID="{1408C9F9-6C56-4B7E-A3C0-E050FACCD766}" presName="ParentBackground" presStyleLbl="fgAcc1" presStyleIdx="2" presStyleCnt="3"/>
      <dgm:spPr/>
    </dgm:pt>
    <dgm:pt modelId="{36FE69EC-28A5-466D-9200-06C96A393247}" type="pres">
      <dgm:prSet presAssocID="{1408C9F9-6C56-4B7E-A3C0-E050FACCD766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</dgm:pt>
  </dgm:ptLst>
  <dgm:cxnLst>
    <dgm:cxn modelId="{1E5A6909-7205-4D46-8B91-08C4231A0203}" type="presOf" srcId="{06C2E292-77D3-4818-9515-A7BD1931BB39}" destId="{2114C753-5D58-4E4C-BC21-F0E85E807C43}" srcOrd="1" destOrd="0" presId="urn:microsoft.com/office/officeart/2011/layout/CircleProcess"/>
    <dgm:cxn modelId="{89BC8B3E-438C-46E0-AFB3-2DEBBEAE33AA}" type="presOf" srcId="{1408C9F9-6C56-4B7E-A3C0-E050FACCD766}" destId="{36FE69EC-28A5-466D-9200-06C96A393247}" srcOrd="1" destOrd="0" presId="urn:microsoft.com/office/officeart/2011/layout/CircleProcess"/>
    <dgm:cxn modelId="{177C1040-0F13-497F-9971-FEEA514AB0AB}" type="presOf" srcId="{95C132C8-D440-4D65-BD37-BC138F349C45}" destId="{04D93383-747E-4A9F-8F88-32B68B2BEF36}" srcOrd="0" destOrd="0" presId="urn:microsoft.com/office/officeart/2011/layout/CircleProcess"/>
    <dgm:cxn modelId="{AB8CBA57-8E57-4F6B-9315-A50B3DF920D6}" type="presOf" srcId="{B94DA89D-03EA-4C8F-A1C8-C84E6583C914}" destId="{C1B42368-05F4-4A08-A31E-5750F099BA51}" srcOrd="1" destOrd="0" presId="urn:microsoft.com/office/officeart/2011/layout/CircleProcess"/>
    <dgm:cxn modelId="{0D2F8F7F-87A6-4B58-BE6C-EAF0A72C335E}" srcId="{95C132C8-D440-4D65-BD37-BC138F349C45}" destId="{1408C9F9-6C56-4B7E-A3C0-E050FACCD766}" srcOrd="0" destOrd="0" parTransId="{128F2C82-CD77-4782-BDE6-E7ACBD72B241}" sibTransId="{8AD79D64-D45B-4410-8880-8CDD7F9A9E6E}"/>
    <dgm:cxn modelId="{79A44AAF-DF20-4D9D-B6F5-30627707AE3A}" type="presOf" srcId="{06C2E292-77D3-4818-9515-A7BD1931BB39}" destId="{B9B96BDB-33CD-43D7-8EA5-903129F1ACA1}" srcOrd="0" destOrd="0" presId="urn:microsoft.com/office/officeart/2011/layout/CircleProcess"/>
    <dgm:cxn modelId="{BA2B52C8-79B7-48FE-BDC3-051D37BE884D}" srcId="{95C132C8-D440-4D65-BD37-BC138F349C45}" destId="{B94DA89D-03EA-4C8F-A1C8-C84E6583C914}" srcOrd="2" destOrd="0" parTransId="{D768A3D4-7B51-4081-AEA6-068C29D4DBD1}" sibTransId="{600DC878-CBF4-459E-A229-FCD75A1DE2A0}"/>
    <dgm:cxn modelId="{1A1437C9-5A28-4F9F-8326-5A918F60B221}" type="presOf" srcId="{B94DA89D-03EA-4C8F-A1C8-C84E6583C914}" destId="{0D94F4DA-C12F-4C07-8277-A4B5CD043E2A}" srcOrd="0" destOrd="0" presId="urn:microsoft.com/office/officeart/2011/layout/CircleProcess"/>
    <dgm:cxn modelId="{2DAA68CA-5301-494C-9248-E677D7880090}" type="presOf" srcId="{1408C9F9-6C56-4B7E-A3C0-E050FACCD766}" destId="{5B7E309C-BAA7-4975-A222-543BD3241952}" srcOrd="0" destOrd="0" presId="urn:microsoft.com/office/officeart/2011/layout/CircleProcess"/>
    <dgm:cxn modelId="{3D833FF0-1CDE-4D42-BA88-AC0E6B4CB8B8}" srcId="{95C132C8-D440-4D65-BD37-BC138F349C45}" destId="{06C2E292-77D3-4818-9515-A7BD1931BB39}" srcOrd="1" destOrd="0" parTransId="{7CB2D36A-2DBA-4DF4-852D-763ACE2F753D}" sibTransId="{8232069A-59CD-4F12-A460-07F5B6CCFE5C}"/>
    <dgm:cxn modelId="{9A29A2BE-0E7D-4DF9-9E85-A43BD3EDF2E1}" type="presParOf" srcId="{04D93383-747E-4A9F-8F88-32B68B2BEF36}" destId="{39B53414-0628-4125-86C2-2E0A901BEDA3}" srcOrd="0" destOrd="0" presId="urn:microsoft.com/office/officeart/2011/layout/CircleProcess"/>
    <dgm:cxn modelId="{04EDDCF5-77F6-4D7F-BAAF-3B2063D86A0D}" type="presParOf" srcId="{39B53414-0628-4125-86C2-2E0A901BEDA3}" destId="{2FE1CDB7-FF31-4979-A798-93C652CAE886}" srcOrd="0" destOrd="0" presId="urn:microsoft.com/office/officeart/2011/layout/CircleProcess"/>
    <dgm:cxn modelId="{EB4D7DF4-FA6E-467A-9E37-D5BED6C7DBB1}" type="presParOf" srcId="{04D93383-747E-4A9F-8F88-32B68B2BEF36}" destId="{6BE149C5-FAF7-46C2-83EB-6DEAD08A2724}" srcOrd="1" destOrd="0" presId="urn:microsoft.com/office/officeart/2011/layout/CircleProcess"/>
    <dgm:cxn modelId="{82DEE521-B871-4B4E-8C07-0BFAF292B84F}" type="presParOf" srcId="{6BE149C5-FAF7-46C2-83EB-6DEAD08A2724}" destId="{0D94F4DA-C12F-4C07-8277-A4B5CD043E2A}" srcOrd="0" destOrd="0" presId="urn:microsoft.com/office/officeart/2011/layout/CircleProcess"/>
    <dgm:cxn modelId="{B17FFABD-E3F1-48C1-A8E8-29EBC21AED48}" type="presParOf" srcId="{04D93383-747E-4A9F-8F88-32B68B2BEF36}" destId="{C1B42368-05F4-4A08-A31E-5750F099BA51}" srcOrd="2" destOrd="0" presId="urn:microsoft.com/office/officeart/2011/layout/CircleProcess"/>
    <dgm:cxn modelId="{71FFBB21-2064-40AA-BCAD-27336D9FD5A9}" type="presParOf" srcId="{04D93383-747E-4A9F-8F88-32B68B2BEF36}" destId="{6FF5783F-17D9-48AD-922E-24AC3006EDA7}" srcOrd="3" destOrd="0" presId="urn:microsoft.com/office/officeart/2011/layout/CircleProcess"/>
    <dgm:cxn modelId="{5B610CF1-2763-4DBC-8027-386A7BC335F9}" type="presParOf" srcId="{6FF5783F-17D9-48AD-922E-24AC3006EDA7}" destId="{B0910D6F-71A8-481F-B9C9-C1E746A4D532}" srcOrd="0" destOrd="0" presId="urn:microsoft.com/office/officeart/2011/layout/CircleProcess"/>
    <dgm:cxn modelId="{A7EB2228-7A8B-459C-A3C0-2E226E553B40}" type="presParOf" srcId="{04D93383-747E-4A9F-8F88-32B68B2BEF36}" destId="{A406B19D-AF18-4E8D-82AC-0930740B22B4}" srcOrd="4" destOrd="0" presId="urn:microsoft.com/office/officeart/2011/layout/CircleProcess"/>
    <dgm:cxn modelId="{26E15E81-D899-4260-A165-D21CBD9E4F28}" type="presParOf" srcId="{A406B19D-AF18-4E8D-82AC-0930740B22B4}" destId="{B9B96BDB-33CD-43D7-8EA5-903129F1ACA1}" srcOrd="0" destOrd="0" presId="urn:microsoft.com/office/officeart/2011/layout/CircleProcess"/>
    <dgm:cxn modelId="{85C9BF94-E6B1-490F-9316-D454C69FFC54}" type="presParOf" srcId="{04D93383-747E-4A9F-8F88-32B68B2BEF36}" destId="{2114C753-5D58-4E4C-BC21-F0E85E807C43}" srcOrd="5" destOrd="0" presId="urn:microsoft.com/office/officeart/2011/layout/CircleProcess"/>
    <dgm:cxn modelId="{BA8F50CB-63A0-42FA-919F-6749F8921C2C}" type="presParOf" srcId="{04D93383-747E-4A9F-8F88-32B68B2BEF36}" destId="{516A45BE-31EF-40E5-935F-F4C8209F7CC5}" srcOrd="6" destOrd="0" presId="urn:microsoft.com/office/officeart/2011/layout/CircleProcess"/>
    <dgm:cxn modelId="{61F61AC5-C741-42C1-86B8-74126877A265}" type="presParOf" srcId="{516A45BE-31EF-40E5-935F-F4C8209F7CC5}" destId="{4424E5D9-A59D-4C68-A7C7-9E7506ABA8F2}" srcOrd="0" destOrd="0" presId="urn:microsoft.com/office/officeart/2011/layout/CircleProcess"/>
    <dgm:cxn modelId="{71AD3790-6E96-4B6A-9C0E-0BAF2B22BD42}" type="presParOf" srcId="{04D93383-747E-4A9F-8F88-32B68B2BEF36}" destId="{E9D31518-FB3F-4BA3-A688-C8D2999B0B8A}" srcOrd="7" destOrd="0" presId="urn:microsoft.com/office/officeart/2011/layout/CircleProcess"/>
    <dgm:cxn modelId="{594BDDE8-FDF4-4CDF-85BB-5D3BCBA00F7E}" type="presParOf" srcId="{E9D31518-FB3F-4BA3-A688-C8D2999B0B8A}" destId="{5B7E309C-BAA7-4975-A222-543BD3241952}" srcOrd="0" destOrd="0" presId="urn:microsoft.com/office/officeart/2011/layout/CircleProcess"/>
    <dgm:cxn modelId="{14D8406E-C4F8-4447-82EF-B88E5E5A20C6}" type="presParOf" srcId="{04D93383-747E-4A9F-8F88-32B68B2BEF36}" destId="{36FE69EC-28A5-466D-9200-06C96A393247}" srcOrd="8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EDCF968-247E-4ADE-BB21-BDA7F9577C64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EC0EE16-FB7B-4A75-85D9-EFE6A6431EB2}">
      <dgm:prSet phldrT="[Text]" custT="1"/>
      <dgm:spPr/>
      <dgm:t>
        <a:bodyPr/>
        <a:lstStyle/>
        <a:p>
          <a:r>
            <a:rPr lang="en-US" sz="1800" dirty="0"/>
            <a:t>Identify Dedicated two officers including SDO</a:t>
          </a:r>
        </a:p>
      </dgm:t>
    </dgm:pt>
    <dgm:pt modelId="{83DF74D7-CF5A-442C-96CE-5E82AF669DF0}" type="parTrans" cxnId="{7961A32E-4B49-4E7B-A7C7-B21A922FF3EC}">
      <dgm:prSet/>
      <dgm:spPr/>
      <dgm:t>
        <a:bodyPr/>
        <a:lstStyle/>
        <a:p>
          <a:endParaRPr lang="en-US" sz="1400"/>
        </a:p>
      </dgm:t>
    </dgm:pt>
    <dgm:pt modelId="{421885B5-53EE-4CE1-B463-F14BF3EB0D9E}" type="sibTrans" cxnId="{7961A32E-4B49-4E7B-A7C7-B21A922FF3EC}">
      <dgm:prSet/>
      <dgm:spPr/>
      <dgm:t>
        <a:bodyPr/>
        <a:lstStyle/>
        <a:p>
          <a:endParaRPr lang="en-US" sz="1400"/>
        </a:p>
      </dgm:t>
    </dgm:pt>
    <dgm:pt modelId="{A8B35541-8074-4A84-93F1-27E09EC6B391}">
      <dgm:prSet phldrT="[Text]" custT="1"/>
      <dgm:spPr/>
      <dgm:t>
        <a:bodyPr/>
        <a:lstStyle/>
        <a:p>
          <a:r>
            <a:rPr lang="en-US" sz="1800" dirty="0"/>
            <a:t>Provide Equipment</a:t>
          </a:r>
        </a:p>
      </dgm:t>
    </dgm:pt>
    <dgm:pt modelId="{4CBC64C0-53BD-43B0-80D1-9DDAE8A06089}" type="parTrans" cxnId="{977DC6BF-965E-4823-AE10-1F718C26DAD4}">
      <dgm:prSet/>
      <dgm:spPr/>
      <dgm:t>
        <a:bodyPr/>
        <a:lstStyle/>
        <a:p>
          <a:endParaRPr lang="en-US" sz="1400"/>
        </a:p>
      </dgm:t>
    </dgm:pt>
    <dgm:pt modelId="{027A0DCC-F165-4239-AAA3-23249AD9D52E}" type="sibTrans" cxnId="{977DC6BF-965E-4823-AE10-1F718C26DAD4}">
      <dgm:prSet/>
      <dgm:spPr/>
      <dgm:t>
        <a:bodyPr/>
        <a:lstStyle/>
        <a:p>
          <a:endParaRPr lang="en-US" sz="1400"/>
        </a:p>
      </dgm:t>
    </dgm:pt>
    <dgm:pt modelId="{E883B5EC-2D61-46E9-A728-A1ECBEA4B47E}">
      <dgm:prSet phldrT="[Text]" custT="1"/>
      <dgm:spPr/>
      <dgm:t>
        <a:bodyPr/>
        <a:lstStyle/>
        <a:p>
          <a:r>
            <a:rPr lang="en-US" sz="1800" dirty="0"/>
            <a:t>Training </a:t>
          </a:r>
        </a:p>
      </dgm:t>
    </dgm:pt>
    <dgm:pt modelId="{A2BC1FE6-20BB-4286-B35D-9A3A1A519E8E}" type="parTrans" cxnId="{638C03B2-1639-4FF5-BF07-F4113952F815}">
      <dgm:prSet/>
      <dgm:spPr/>
      <dgm:t>
        <a:bodyPr/>
        <a:lstStyle/>
        <a:p>
          <a:endParaRPr lang="en-US" sz="1400"/>
        </a:p>
      </dgm:t>
    </dgm:pt>
    <dgm:pt modelId="{90030191-5764-44D1-9BD2-9A448E487D0F}" type="sibTrans" cxnId="{638C03B2-1639-4FF5-BF07-F4113952F815}">
      <dgm:prSet/>
      <dgm:spPr/>
      <dgm:t>
        <a:bodyPr/>
        <a:lstStyle/>
        <a:p>
          <a:endParaRPr lang="en-US" sz="1400"/>
        </a:p>
      </dgm:t>
    </dgm:pt>
    <dgm:pt modelId="{7F6717EE-349A-43EF-AE29-305BED808591}">
      <dgm:prSet custT="1"/>
      <dgm:spPr/>
      <dgm:t>
        <a:bodyPr/>
        <a:lstStyle/>
        <a:p>
          <a:r>
            <a:rPr lang="en-US" sz="1800" dirty="0"/>
            <a:t>HH Visits and Data Verification</a:t>
          </a:r>
        </a:p>
      </dgm:t>
    </dgm:pt>
    <dgm:pt modelId="{FB2E4753-C497-4F2C-8746-950FBF0976AB}" type="parTrans" cxnId="{E39221A6-7AD2-4E59-884C-300A2D6B0070}">
      <dgm:prSet/>
      <dgm:spPr/>
      <dgm:t>
        <a:bodyPr/>
        <a:lstStyle/>
        <a:p>
          <a:endParaRPr lang="en-US" sz="1400"/>
        </a:p>
      </dgm:t>
    </dgm:pt>
    <dgm:pt modelId="{5AD63C3D-0EF6-4E7C-B421-F5F941737425}" type="sibTrans" cxnId="{E39221A6-7AD2-4E59-884C-300A2D6B0070}">
      <dgm:prSet/>
      <dgm:spPr/>
      <dgm:t>
        <a:bodyPr/>
        <a:lstStyle/>
        <a:p>
          <a:endParaRPr lang="en-US" sz="1400"/>
        </a:p>
      </dgm:t>
    </dgm:pt>
    <dgm:pt modelId="{0283EDA7-5601-4B80-8B64-974F9F03377B}" type="pres">
      <dgm:prSet presAssocID="{6EDCF968-247E-4ADE-BB21-BDA7F9577C64}" presName="rootnode" presStyleCnt="0">
        <dgm:presLayoutVars>
          <dgm:chMax/>
          <dgm:chPref/>
          <dgm:dir/>
          <dgm:animLvl val="lvl"/>
        </dgm:presLayoutVars>
      </dgm:prSet>
      <dgm:spPr/>
    </dgm:pt>
    <dgm:pt modelId="{ADCCBC9A-5AEF-4B8D-88D6-C0CE1111D4C1}" type="pres">
      <dgm:prSet presAssocID="{1EC0EE16-FB7B-4A75-85D9-EFE6A6431EB2}" presName="composite" presStyleCnt="0"/>
      <dgm:spPr/>
    </dgm:pt>
    <dgm:pt modelId="{A9002C48-5219-4656-8A05-5E314C6FA9A1}" type="pres">
      <dgm:prSet presAssocID="{1EC0EE16-FB7B-4A75-85D9-EFE6A6431EB2}" presName="LShape" presStyleLbl="alignNode1" presStyleIdx="0" presStyleCnt="7"/>
      <dgm:spPr/>
    </dgm:pt>
    <dgm:pt modelId="{BD9154E0-4FC7-4DE6-B45D-E605F1037D2E}" type="pres">
      <dgm:prSet presAssocID="{1EC0EE16-FB7B-4A75-85D9-EFE6A6431EB2}" presName="ParentText" presStyleLbl="revTx" presStyleIdx="0" presStyleCnt="4">
        <dgm:presLayoutVars>
          <dgm:chMax val="0"/>
          <dgm:chPref val="0"/>
          <dgm:bulletEnabled val="1"/>
        </dgm:presLayoutVars>
      </dgm:prSet>
      <dgm:spPr/>
    </dgm:pt>
    <dgm:pt modelId="{92850807-943C-46E7-9A83-E605E626896E}" type="pres">
      <dgm:prSet presAssocID="{1EC0EE16-FB7B-4A75-85D9-EFE6A6431EB2}" presName="Triangle" presStyleLbl="alignNode1" presStyleIdx="1" presStyleCnt="7"/>
      <dgm:spPr/>
    </dgm:pt>
    <dgm:pt modelId="{7B36709A-CA2A-4C2E-B2F6-0289F42FA5B3}" type="pres">
      <dgm:prSet presAssocID="{421885B5-53EE-4CE1-B463-F14BF3EB0D9E}" presName="sibTrans" presStyleCnt="0"/>
      <dgm:spPr/>
    </dgm:pt>
    <dgm:pt modelId="{BBE9B597-CF78-460B-9541-7762694BAECC}" type="pres">
      <dgm:prSet presAssocID="{421885B5-53EE-4CE1-B463-F14BF3EB0D9E}" presName="space" presStyleCnt="0"/>
      <dgm:spPr/>
    </dgm:pt>
    <dgm:pt modelId="{E4B5A7D9-4C90-4576-95FA-E39929003214}" type="pres">
      <dgm:prSet presAssocID="{A8B35541-8074-4A84-93F1-27E09EC6B391}" presName="composite" presStyleCnt="0"/>
      <dgm:spPr/>
    </dgm:pt>
    <dgm:pt modelId="{A7B70B74-7736-436C-A005-D39D9DC809FB}" type="pres">
      <dgm:prSet presAssocID="{A8B35541-8074-4A84-93F1-27E09EC6B391}" presName="LShape" presStyleLbl="alignNode1" presStyleIdx="2" presStyleCnt="7"/>
      <dgm:spPr/>
    </dgm:pt>
    <dgm:pt modelId="{C4A005EA-2283-41A1-8841-60294E2A3C61}" type="pres">
      <dgm:prSet presAssocID="{A8B35541-8074-4A84-93F1-27E09EC6B391}" presName="ParentText" presStyleLbl="revTx" presStyleIdx="1" presStyleCnt="4">
        <dgm:presLayoutVars>
          <dgm:chMax val="0"/>
          <dgm:chPref val="0"/>
          <dgm:bulletEnabled val="1"/>
        </dgm:presLayoutVars>
      </dgm:prSet>
      <dgm:spPr/>
    </dgm:pt>
    <dgm:pt modelId="{06FFE022-EA3B-4D9F-823E-731CD1040CF7}" type="pres">
      <dgm:prSet presAssocID="{A8B35541-8074-4A84-93F1-27E09EC6B391}" presName="Triangle" presStyleLbl="alignNode1" presStyleIdx="3" presStyleCnt="7"/>
      <dgm:spPr/>
    </dgm:pt>
    <dgm:pt modelId="{CCBDE458-976B-4111-9523-0AD94AB5A75C}" type="pres">
      <dgm:prSet presAssocID="{027A0DCC-F165-4239-AAA3-23249AD9D52E}" presName="sibTrans" presStyleCnt="0"/>
      <dgm:spPr/>
    </dgm:pt>
    <dgm:pt modelId="{BB8D35ED-C33D-421E-AEA4-8A0FB27E62D7}" type="pres">
      <dgm:prSet presAssocID="{027A0DCC-F165-4239-AAA3-23249AD9D52E}" presName="space" presStyleCnt="0"/>
      <dgm:spPr/>
    </dgm:pt>
    <dgm:pt modelId="{9513C949-4DEB-4E22-96C1-4EB16A915069}" type="pres">
      <dgm:prSet presAssocID="{E883B5EC-2D61-46E9-A728-A1ECBEA4B47E}" presName="composite" presStyleCnt="0"/>
      <dgm:spPr/>
    </dgm:pt>
    <dgm:pt modelId="{C49E9D4A-305E-45E0-8801-85651D3AE249}" type="pres">
      <dgm:prSet presAssocID="{E883B5EC-2D61-46E9-A728-A1ECBEA4B47E}" presName="LShape" presStyleLbl="alignNode1" presStyleIdx="4" presStyleCnt="7" custLinFactNeighborY="0"/>
      <dgm:spPr/>
    </dgm:pt>
    <dgm:pt modelId="{5EA1DCE9-1B0C-4D51-8AAD-42B0A0E1644D}" type="pres">
      <dgm:prSet presAssocID="{E883B5EC-2D61-46E9-A728-A1ECBEA4B47E}" presName="ParentText" presStyleLbl="revTx" presStyleIdx="2" presStyleCnt="4">
        <dgm:presLayoutVars>
          <dgm:chMax val="0"/>
          <dgm:chPref val="0"/>
          <dgm:bulletEnabled val="1"/>
        </dgm:presLayoutVars>
      </dgm:prSet>
      <dgm:spPr/>
    </dgm:pt>
    <dgm:pt modelId="{506E11B7-70C4-4139-B3E8-B4E329B6AEEE}" type="pres">
      <dgm:prSet presAssocID="{E883B5EC-2D61-46E9-A728-A1ECBEA4B47E}" presName="Triangle" presStyleLbl="alignNode1" presStyleIdx="5" presStyleCnt="7"/>
      <dgm:spPr/>
    </dgm:pt>
    <dgm:pt modelId="{7DBA15E8-CB02-438E-895A-FF9C97410200}" type="pres">
      <dgm:prSet presAssocID="{90030191-5764-44D1-9BD2-9A448E487D0F}" presName="sibTrans" presStyleCnt="0"/>
      <dgm:spPr/>
    </dgm:pt>
    <dgm:pt modelId="{8EBCD17A-C194-4965-B67D-BF9DDA4E71DD}" type="pres">
      <dgm:prSet presAssocID="{90030191-5764-44D1-9BD2-9A448E487D0F}" presName="space" presStyleCnt="0"/>
      <dgm:spPr/>
    </dgm:pt>
    <dgm:pt modelId="{3845FDBA-0064-4D2F-9FBB-A330E747A966}" type="pres">
      <dgm:prSet presAssocID="{7F6717EE-349A-43EF-AE29-305BED808591}" presName="composite" presStyleCnt="0"/>
      <dgm:spPr/>
    </dgm:pt>
    <dgm:pt modelId="{F8D7ACDD-7769-48BC-ADEF-11FEE502FE16}" type="pres">
      <dgm:prSet presAssocID="{7F6717EE-349A-43EF-AE29-305BED808591}" presName="LShape" presStyleLbl="alignNode1" presStyleIdx="6" presStyleCnt="7"/>
      <dgm:spPr/>
    </dgm:pt>
    <dgm:pt modelId="{23A6232E-B74A-44F5-85FE-E7442AB76E85}" type="pres">
      <dgm:prSet presAssocID="{7F6717EE-349A-43EF-AE29-305BED808591}" presName="ParentText" presStyleLbl="revTx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7961A32E-4B49-4E7B-A7C7-B21A922FF3EC}" srcId="{6EDCF968-247E-4ADE-BB21-BDA7F9577C64}" destId="{1EC0EE16-FB7B-4A75-85D9-EFE6A6431EB2}" srcOrd="0" destOrd="0" parTransId="{83DF74D7-CF5A-442C-96CE-5E82AF669DF0}" sibTransId="{421885B5-53EE-4CE1-B463-F14BF3EB0D9E}"/>
    <dgm:cxn modelId="{31F68D39-DEB5-4314-A6C9-05D922D8AECC}" type="presOf" srcId="{1EC0EE16-FB7B-4A75-85D9-EFE6A6431EB2}" destId="{BD9154E0-4FC7-4DE6-B45D-E605F1037D2E}" srcOrd="0" destOrd="0" presId="urn:microsoft.com/office/officeart/2009/3/layout/StepUpProcess"/>
    <dgm:cxn modelId="{DE2E5085-ABD1-48D0-8743-FF91FF556CBC}" type="presOf" srcId="{7F6717EE-349A-43EF-AE29-305BED808591}" destId="{23A6232E-B74A-44F5-85FE-E7442AB76E85}" srcOrd="0" destOrd="0" presId="urn:microsoft.com/office/officeart/2009/3/layout/StepUpProcess"/>
    <dgm:cxn modelId="{AFCDA793-AE0C-4A16-95DA-0E85ADC9A155}" type="presOf" srcId="{6EDCF968-247E-4ADE-BB21-BDA7F9577C64}" destId="{0283EDA7-5601-4B80-8B64-974F9F03377B}" srcOrd="0" destOrd="0" presId="urn:microsoft.com/office/officeart/2009/3/layout/StepUpProcess"/>
    <dgm:cxn modelId="{E39221A6-7AD2-4E59-884C-300A2D6B0070}" srcId="{6EDCF968-247E-4ADE-BB21-BDA7F9577C64}" destId="{7F6717EE-349A-43EF-AE29-305BED808591}" srcOrd="3" destOrd="0" parTransId="{FB2E4753-C497-4F2C-8746-950FBF0976AB}" sibTransId="{5AD63C3D-0EF6-4E7C-B421-F5F941737425}"/>
    <dgm:cxn modelId="{638C03B2-1639-4FF5-BF07-F4113952F815}" srcId="{6EDCF968-247E-4ADE-BB21-BDA7F9577C64}" destId="{E883B5EC-2D61-46E9-A728-A1ECBEA4B47E}" srcOrd="2" destOrd="0" parTransId="{A2BC1FE6-20BB-4286-B35D-9A3A1A519E8E}" sibTransId="{90030191-5764-44D1-9BD2-9A448E487D0F}"/>
    <dgm:cxn modelId="{977DC6BF-965E-4823-AE10-1F718C26DAD4}" srcId="{6EDCF968-247E-4ADE-BB21-BDA7F9577C64}" destId="{A8B35541-8074-4A84-93F1-27E09EC6B391}" srcOrd="1" destOrd="0" parTransId="{4CBC64C0-53BD-43B0-80D1-9DDAE8A06089}" sibTransId="{027A0DCC-F165-4239-AAA3-23249AD9D52E}"/>
    <dgm:cxn modelId="{396A43C2-E7FD-45EA-BC08-8740A46F23B5}" type="presOf" srcId="{A8B35541-8074-4A84-93F1-27E09EC6B391}" destId="{C4A005EA-2283-41A1-8841-60294E2A3C61}" srcOrd="0" destOrd="0" presId="urn:microsoft.com/office/officeart/2009/3/layout/StepUpProcess"/>
    <dgm:cxn modelId="{FFC850D2-9EAE-42D6-8842-53BC561C6262}" type="presOf" srcId="{E883B5EC-2D61-46E9-A728-A1ECBEA4B47E}" destId="{5EA1DCE9-1B0C-4D51-8AAD-42B0A0E1644D}" srcOrd="0" destOrd="0" presId="urn:microsoft.com/office/officeart/2009/3/layout/StepUpProcess"/>
    <dgm:cxn modelId="{22EE8004-60F4-4990-A67A-061364746D10}" type="presParOf" srcId="{0283EDA7-5601-4B80-8B64-974F9F03377B}" destId="{ADCCBC9A-5AEF-4B8D-88D6-C0CE1111D4C1}" srcOrd="0" destOrd="0" presId="urn:microsoft.com/office/officeart/2009/3/layout/StepUpProcess"/>
    <dgm:cxn modelId="{17D61D02-ADD5-4A6B-826A-727BA9A42FE7}" type="presParOf" srcId="{ADCCBC9A-5AEF-4B8D-88D6-C0CE1111D4C1}" destId="{A9002C48-5219-4656-8A05-5E314C6FA9A1}" srcOrd="0" destOrd="0" presId="urn:microsoft.com/office/officeart/2009/3/layout/StepUpProcess"/>
    <dgm:cxn modelId="{9086D05E-9911-4106-95E6-F2EAE47BBE75}" type="presParOf" srcId="{ADCCBC9A-5AEF-4B8D-88D6-C0CE1111D4C1}" destId="{BD9154E0-4FC7-4DE6-B45D-E605F1037D2E}" srcOrd="1" destOrd="0" presId="urn:microsoft.com/office/officeart/2009/3/layout/StepUpProcess"/>
    <dgm:cxn modelId="{538DE3CC-2CB6-4851-8D5C-9BA765CDD019}" type="presParOf" srcId="{ADCCBC9A-5AEF-4B8D-88D6-C0CE1111D4C1}" destId="{92850807-943C-46E7-9A83-E605E626896E}" srcOrd="2" destOrd="0" presId="urn:microsoft.com/office/officeart/2009/3/layout/StepUpProcess"/>
    <dgm:cxn modelId="{13816F00-4095-4F2C-984B-25C81B0EF8B2}" type="presParOf" srcId="{0283EDA7-5601-4B80-8B64-974F9F03377B}" destId="{7B36709A-CA2A-4C2E-B2F6-0289F42FA5B3}" srcOrd="1" destOrd="0" presId="urn:microsoft.com/office/officeart/2009/3/layout/StepUpProcess"/>
    <dgm:cxn modelId="{D5C077C8-F883-4523-A17F-98B66ECB5223}" type="presParOf" srcId="{7B36709A-CA2A-4C2E-B2F6-0289F42FA5B3}" destId="{BBE9B597-CF78-460B-9541-7762694BAECC}" srcOrd="0" destOrd="0" presId="urn:microsoft.com/office/officeart/2009/3/layout/StepUpProcess"/>
    <dgm:cxn modelId="{038915F0-170C-463B-BAAE-0C92DC6FD895}" type="presParOf" srcId="{0283EDA7-5601-4B80-8B64-974F9F03377B}" destId="{E4B5A7D9-4C90-4576-95FA-E39929003214}" srcOrd="2" destOrd="0" presId="urn:microsoft.com/office/officeart/2009/3/layout/StepUpProcess"/>
    <dgm:cxn modelId="{82521C1A-3A10-4F75-9080-C23C2FFCFC3C}" type="presParOf" srcId="{E4B5A7D9-4C90-4576-95FA-E39929003214}" destId="{A7B70B74-7736-436C-A005-D39D9DC809FB}" srcOrd="0" destOrd="0" presId="urn:microsoft.com/office/officeart/2009/3/layout/StepUpProcess"/>
    <dgm:cxn modelId="{C7EBB641-5BB1-4FDC-B9F8-29D3BD7B91D3}" type="presParOf" srcId="{E4B5A7D9-4C90-4576-95FA-E39929003214}" destId="{C4A005EA-2283-41A1-8841-60294E2A3C61}" srcOrd="1" destOrd="0" presId="urn:microsoft.com/office/officeart/2009/3/layout/StepUpProcess"/>
    <dgm:cxn modelId="{52510279-C47D-4C3F-A2E6-7ECBE5A06AF5}" type="presParOf" srcId="{E4B5A7D9-4C90-4576-95FA-E39929003214}" destId="{06FFE022-EA3B-4D9F-823E-731CD1040CF7}" srcOrd="2" destOrd="0" presId="urn:microsoft.com/office/officeart/2009/3/layout/StepUpProcess"/>
    <dgm:cxn modelId="{41125B0E-66FB-4CFF-8A31-131685AB9DEE}" type="presParOf" srcId="{0283EDA7-5601-4B80-8B64-974F9F03377B}" destId="{CCBDE458-976B-4111-9523-0AD94AB5A75C}" srcOrd="3" destOrd="0" presId="urn:microsoft.com/office/officeart/2009/3/layout/StepUpProcess"/>
    <dgm:cxn modelId="{FDBBC659-2300-4191-9C7A-B93818DE1412}" type="presParOf" srcId="{CCBDE458-976B-4111-9523-0AD94AB5A75C}" destId="{BB8D35ED-C33D-421E-AEA4-8A0FB27E62D7}" srcOrd="0" destOrd="0" presId="urn:microsoft.com/office/officeart/2009/3/layout/StepUpProcess"/>
    <dgm:cxn modelId="{2AD85753-2E2A-4CFE-879B-2442B853F74D}" type="presParOf" srcId="{0283EDA7-5601-4B80-8B64-974F9F03377B}" destId="{9513C949-4DEB-4E22-96C1-4EB16A915069}" srcOrd="4" destOrd="0" presId="urn:microsoft.com/office/officeart/2009/3/layout/StepUpProcess"/>
    <dgm:cxn modelId="{0A4F88F6-7C7B-4F90-8B6A-8A2167F89AC8}" type="presParOf" srcId="{9513C949-4DEB-4E22-96C1-4EB16A915069}" destId="{C49E9D4A-305E-45E0-8801-85651D3AE249}" srcOrd="0" destOrd="0" presId="urn:microsoft.com/office/officeart/2009/3/layout/StepUpProcess"/>
    <dgm:cxn modelId="{94CAF96B-9B3B-40F5-875D-5CE4EBD5D509}" type="presParOf" srcId="{9513C949-4DEB-4E22-96C1-4EB16A915069}" destId="{5EA1DCE9-1B0C-4D51-8AAD-42B0A0E1644D}" srcOrd="1" destOrd="0" presId="urn:microsoft.com/office/officeart/2009/3/layout/StepUpProcess"/>
    <dgm:cxn modelId="{DEED180D-D7FE-48D6-A426-3D26F819C6A7}" type="presParOf" srcId="{9513C949-4DEB-4E22-96C1-4EB16A915069}" destId="{506E11B7-70C4-4139-B3E8-B4E329B6AEEE}" srcOrd="2" destOrd="0" presId="urn:microsoft.com/office/officeart/2009/3/layout/StepUpProcess"/>
    <dgm:cxn modelId="{96005167-2F50-4585-A31E-B84F8D54C67C}" type="presParOf" srcId="{0283EDA7-5601-4B80-8B64-974F9F03377B}" destId="{7DBA15E8-CB02-438E-895A-FF9C97410200}" srcOrd="5" destOrd="0" presId="urn:microsoft.com/office/officeart/2009/3/layout/StepUpProcess"/>
    <dgm:cxn modelId="{182A3C55-EF3D-4AAB-97C5-D647B598F138}" type="presParOf" srcId="{7DBA15E8-CB02-438E-895A-FF9C97410200}" destId="{8EBCD17A-C194-4965-B67D-BF9DDA4E71DD}" srcOrd="0" destOrd="0" presId="urn:microsoft.com/office/officeart/2009/3/layout/StepUpProcess"/>
    <dgm:cxn modelId="{6F01BAE9-D867-4E40-9ADB-68737F901E56}" type="presParOf" srcId="{0283EDA7-5601-4B80-8B64-974F9F03377B}" destId="{3845FDBA-0064-4D2F-9FBB-A330E747A966}" srcOrd="6" destOrd="0" presId="urn:microsoft.com/office/officeart/2009/3/layout/StepUpProcess"/>
    <dgm:cxn modelId="{62102BD1-A3B3-449E-A711-6A5CD24BD99C}" type="presParOf" srcId="{3845FDBA-0064-4D2F-9FBB-A330E747A966}" destId="{F8D7ACDD-7769-48BC-ADEF-11FEE502FE16}" srcOrd="0" destOrd="0" presId="urn:microsoft.com/office/officeart/2009/3/layout/StepUpProcess"/>
    <dgm:cxn modelId="{0BBB9137-F95D-4EAA-B484-794F9B2AB6A5}" type="presParOf" srcId="{3845FDBA-0064-4D2F-9FBB-A330E747A966}" destId="{23A6232E-B74A-44F5-85FE-E7442AB76E85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EAB06A-65ED-440B-B4DC-0D3A62C29B53}">
      <dsp:nvSpPr>
        <dsp:cNvPr id="0" name=""/>
        <dsp:cNvSpPr/>
      </dsp:nvSpPr>
      <dsp:spPr>
        <a:xfrm rot="5400000">
          <a:off x="371986" y="2403052"/>
          <a:ext cx="1112973" cy="1851962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0477AC-7FD6-4CAC-A8AF-2D7AE3F27035}">
      <dsp:nvSpPr>
        <dsp:cNvPr id="0" name=""/>
        <dsp:cNvSpPr/>
      </dsp:nvSpPr>
      <dsp:spPr>
        <a:xfrm>
          <a:off x="186203" y="2956390"/>
          <a:ext cx="1671962" cy="14655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Data Migration</a:t>
          </a:r>
        </a:p>
      </dsp:txBody>
      <dsp:txXfrm>
        <a:off x="186203" y="2956390"/>
        <a:ext cx="1671962" cy="1465572"/>
      </dsp:txXfrm>
    </dsp:sp>
    <dsp:sp modelId="{EDBB36C8-27D8-470A-BED1-AE7015C6F841}">
      <dsp:nvSpPr>
        <dsp:cNvPr id="0" name=""/>
        <dsp:cNvSpPr/>
      </dsp:nvSpPr>
      <dsp:spPr>
        <a:xfrm>
          <a:off x="1542701" y="2266709"/>
          <a:ext cx="315464" cy="315464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0D919A-9B84-4E62-B8AF-4FDAC9F85253}">
      <dsp:nvSpPr>
        <dsp:cNvPr id="0" name=""/>
        <dsp:cNvSpPr/>
      </dsp:nvSpPr>
      <dsp:spPr>
        <a:xfrm rot="5400000">
          <a:off x="2418794" y="1896568"/>
          <a:ext cx="1112973" cy="1851962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D798A3-2AFD-4A63-8728-3D161AB9C441}">
      <dsp:nvSpPr>
        <dsp:cNvPr id="0" name=""/>
        <dsp:cNvSpPr/>
      </dsp:nvSpPr>
      <dsp:spPr>
        <a:xfrm>
          <a:off x="2233012" y="2449905"/>
          <a:ext cx="1671962" cy="14655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Data verification</a:t>
          </a:r>
        </a:p>
      </dsp:txBody>
      <dsp:txXfrm>
        <a:off x="2233012" y="2449905"/>
        <a:ext cx="1671962" cy="1465572"/>
      </dsp:txXfrm>
    </dsp:sp>
    <dsp:sp modelId="{A3D49717-8B06-4B5A-8D1B-D24C27168A77}">
      <dsp:nvSpPr>
        <dsp:cNvPr id="0" name=""/>
        <dsp:cNvSpPr/>
      </dsp:nvSpPr>
      <dsp:spPr>
        <a:xfrm>
          <a:off x="3589509" y="1760224"/>
          <a:ext cx="315464" cy="315464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6B3D03-D00F-4F8B-93ED-29FE31CE4233}">
      <dsp:nvSpPr>
        <dsp:cNvPr id="0" name=""/>
        <dsp:cNvSpPr/>
      </dsp:nvSpPr>
      <dsp:spPr>
        <a:xfrm rot="5400000">
          <a:off x="4465603" y="1390083"/>
          <a:ext cx="1112973" cy="1851962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720B7E-4340-4579-AAC7-F77D44F2561D}">
      <dsp:nvSpPr>
        <dsp:cNvPr id="0" name=""/>
        <dsp:cNvSpPr/>
      </dsp:nvSpPr>
      <dsp:spPr>
        <a:xfrm>
          <a:off x="4279820" y="1943421"/>
          <a:ext cx="1671962" cy="14655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Maintain Up to date Information</a:t>
          </a:r>
        </a:p>
      </dsp:txBody>
      <dsp:txXfrm>
        <a:off x="4279820" y="1943421"/>
        <a:ext cx="1671962" cy="1465572"/>
      </dsp:txXfrm>
    </dsp:sp>
    <dsp:sp modelId="{535EAE7F-DCD4-4779-A911-A0E0D41E15CD}">
      <dsp:nvSpPr>
        <dsp:cNvPr id="0" name=""/>
        <dsp:cNvSpPr/>
      </dsp:nvSpPr>
      <dsp:spPr>
        <a:xfrm>
          <a:off x="5636317" y="1253739"/>
          <a:ext cx="315464" cy="315464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15638E-385C-4182-9B4E-19FF91A6F315}">
      <dsp:nvSpPr>
        <dsp:cNvPr id="0" name=""/>
        <dsp:cNvSpPr/>
      </dsp:nvSpPr>
      <dsp:spPr>
        <a:xfrm rot="5400000">
          <a:off x="6512411" y="883598"/>
          <a:ext cx="1112973" cy="1851962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90D4EE-F5A0-49FA-B614-87C62D422D3C}">
      <dsp:nvSpPr>
        <dsp:cNvPr id="0" name=""/>
        <dsp:cNvSpPr/>
      </dsp:nvSpPr>
      <dsp:spPr>
        <a:xfrm>
          <a:off x="6326628" y="1436936"/>
          <a:ext cx="1671962" cy="14655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Expand to other Programs </a:t>
          </a:r>
        </a:p>
      </dsp:txBody>
      <dsp:txXfrm>
        <a:off x="6326628" y="1436936"/>
        <a:ext cx="1671962" cy="1465572"/>
      </dsp:txXfrm>
    </dsp:sp>
    <dsp:sp modelId="{1533FBFD-6217-4124-A362-B2DE0EDEC825}">
      <dsp:nvSpPr>
        <dsp:cNvPr id="0" name=""/>
        <dsp:cNvSpPr/>
      </dsp:nvSpPr>
      <dsp:spPr>
        <a:xfrm>
          <a:off x="7683126" y="747255"/>
          <a:ext cx="315464" cy="315464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4A8363-8A39-43FC-88C4-593C11EAB404}">
      <dsp:nvSpPr>
        <dsp:cNvPr id="0" name=""/>
        <dsp:cNvSpPr/>
      </dsp:nvSpPr>
      <dsp:spPr>
        <a:xfrm rot="5400000">
          <a:off x="8578609" y="534399"/>
          <a:ext cx="1112973" cy="1851962"/>
        </a:xfrm>
        <a:prstGeom prst="mathPlus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1B2D2C-8214-43A2-835D-727D7DF2E5F4}">
      <dsp:nvSpPr>
        <dsp:cNvPr id="0" name=""/>
        <dsp:cNvSpPr/>
      </dsp:nvSpPr>
      <dsp:spPr>
        <a:xfrm>
          <a:off x="8373436" y="930451"/>
          <a:ext cx="1671962" cy="14655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300" kern="1200" dirty="0"/>
        </a:p>
      </dsp:txBody>
      <dsp:txXfrm>
        <a:off x="8373436" y="930451"/>
        <a:ext cx="1671962" cy="146557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9ED0CA-AE44-4B7B-91B6-4FA204E04ADA}">
      <dsp:nvSpPr>
        <dsp:cNvPr id="0" name=""/>
        <dsp:cNvSpPr/>
      </dsp:nvSpPr>
      <dsp:spPr>
        <a:xfrm>
          <a:off x="2577361" y="1663060"/>
          <a:ext cx="2990972" cy="2991120"/>
        </a:xfrm>
        <a:prstGeom prst="ellipse">
          <a:avLst/>
        </a:prstGeom>
        <a:solidFill>
          <a:srgbClr val="C00000"/>
        </a:solidFill>
        <a:ln w="57150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 dirty="0">
              <a:latin typeface="Adobe Fan Heiti Std B" panose="020B0700000000000000" pitchFamily="34" charset="-128"/>
              <a:ea typeface="Adobe Fan Heiti Std B" panose="020B0700000000000000" pitchFamily="34" charset="-128"/>
            </a:rPr>
            <a:t>IWMS</a:t>
          </a:r>
        </a:p>
      </dsp:txBody>
      <dsp:txXfrm>
        <a:off x="3015379" y="2101099"/>
        <a:ext cx="2114936" cy="2115042"/>
      </dsp:txXfrm>
    </dsp:sp>
    <dsp:sp modelId="{35ECEB6B-2CC6-4CB8-BEB3-EE2D69CC62FD}">
      <dsp:nvSpPr>
        <dsp:cNvPr id="0" name=""/>
        <dsp:cNvSpPr/>
      </dsp:nvSpPr>
      <dsp:spPr>
        <a:xfrm>
          <a:off x="1034959" y="0"/>
          <a:ext cx="6029306" cy="6285186"/>
        </a:xfrm>
        <a:prstGeom prst="blockArc">
          <a:avLst>
            <a:gd name="adj1" fmla="val 17527788"/>
            <a:gd name="adj2" fmla="val 4119114"/>
            <a:gd name="adj3" fmla="val 575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79C97B-31CF-4A88-BC23-E7B4FE57ACD9}">
      <dsp:nvSpPr>
        <dsp:cNvPr id="0" name=""/>
        <dsp:cNvSpPr/>
      </dsp:nvSpPr>
      <dsp:spPr>
        <a:xfrm>
          <a:off x="5474502" y="529841"/>
          <a:ext cx="1602274" cy="1602722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7000" r="-37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5E4013-88F1-4352-BED0-84BDC38BEF1E}">
      <dsp:nvSpPr>
        <dsp:cNvPr id="0" name=""/>
        <dsp:cNvSpPr/>
      </dsp:nvSpPr>
      <dsp:spPr>
        <a:xfrm>
          <a:off x="7181142" y="546256"/>
          <a:ext cx="3050995" cy="15511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10000"/>
            </a:spcAft>
            <a:buNone/>
          </a:pPr>
          <a:r>
            <a:rPr lang="en-US" sz="2400" kern="1200" dirty="0"/>
            <a:t>The Change in Technology</a:t>
          </a:r>
        </a:p>
      </dsp:txBody>
      <dsp:txXfrm>
        <a:off x="7181142" y="546256"/>
        <a:ext cx="3050995" cy="1551183"/>
      </dsp:txXfrm>
    </dsp:sp>
    <dsp:sp modelId="{685A3EF1-CB4F-4E73-8787-B720A0CF4A39}">
      <dsp:nvSpPr>
        <dsp:cNvPr id="0" name=""/>
        <dsp:cNvSpPr/>
      </dsp:nvSpPr>
      <dsp:spPr>
        <a:xfrm>
          <a:off x="6093786" y="2353173"/>
          <a:ext cx="1602274" cy="1602722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1000" r="-31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FEC1CA-0EBA-46BE-B7B8-82A1AF74F84C}">
      <dsp:nvSpPr>
        <dsp:cNvPr id="0" name=""/>
        <dsp:cNvSpPr/>
      </dsp:nvSpPr>
      <dsp:spPr>
        <a:xfrm>
          <a:off x="8037923" y="2415975"/>
          <a:ext cx="2666492" cy="15511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10000"/>
            </a:spcAft>
            <a:buNone/>
          </a:pPr>
          <a:r>
            <a:rPr lang="en-US" sz="2400" kern="1200" dirty="0"/>
            <a:t>Adoption of technology by Society</a:t>
          </a:r>
        </a:p>
      </dsp:txBody>
      <dsp:txXfrm>
        <a:off x="8037923" y="2415975"/>
        <a:ext cx="2666492" cy="1551183"/>
      </dsp:txXfrm>
    </dsp:sp>
    <dsp:sp modelId="{5881DF3B-AD5B-4DCD-BE9F-3CCE57D9A646}">
      <dsp:nvSpPr>
        <dsp:cNvPr id="0" name=""/>
        <dsp:cNvSpPr/>
      </dsp:nvSpPr>
      <dsp:spPr>
        <a:xfrm>
          <a:off x="5474502" y="4202275"/>
          <a:ext cx="1602274" cy="1602722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413C96-E072-469F-A631-67E98D9580B6}">
      <dsp:nvSpPr>
        <dsp:cNvPr id="0" name=""/>
        <dsp:cNvSpPr/>
      </dsp:nvSpPr>
      <dsp:spPr>
        <a:xfrm>
          <a:off x="7208111" y="4234958"/>
          <a:ext cx="3166573" cy="15511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10000"/>
            </a:spcAft>
            <a:buNone/>
          </a:pPr>
          <a:r>
            <a:rPr lang="en-US" sz="2400" kern="1200" dirty="0"/>
            <a:t>Reduced dependence on Physical Documents</a:t>
          </a:r>
        </a:p>
      </dsp:txBody>
      <dsp:txXfrm>
        <a:off x="7208111" y="4234958"/>
        <a:ext cx="3166573" cy="155118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2A5CDD-5FC2-4EF6-A7C8-BB987099C868}">
      <dsp:nvSpPr>
        <dsp:cNvPr id="0" name=""/>
        <dsp:cNvSpPr/>
      </dsp:nvSpPr>
      <dsp:spPr>
        <a:xfrm>
          <a:off x="4869235" y="2254474"/>
          <a:ext cx="3057985" cy="3057985"/>
        </a:xfrm>
        <a:prstGeom prst="gear9">
          <a:avLst/>
        </a:prstGeom>
        <a:solidFill>
          <a:srgbClr val="00206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Transformation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70%</a:t>
          </a:r>
        </a:p>
      </dsp:txBody>
      <dsp:txXfrm>
        <a:off x="5484026" y="2970792"/>
        <a:ext cx="1828403" cy="1571868"/>
      </dsp:txXfrm>
    </dsp:sp>
    <dsp:sp modelId="{7794567C-6FE1-445D-B138-2627CED4AD8B}">
      <dsp:nvSpPr>
        <dsp:cNvPr id="0" name=""/>
        <dsp:cNvSpPr/>
      </dsp:nvSpPr>
      <dsp:spPr>
        <a:xfrm>
          <a:off x="2849853" y="3335983"/>
          <a:ext cx="2223989" cy="2223989"/>
        </a:xfrm>
        <a:prstGeom prst="gear6">
          <a:avLst/>
        </a:prstGeom>
        <a:solidFill>
          <a:srgbClr val="C0000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Implementation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50%</a:t>
          </a:r>
        </a:p>
      </dsp:txBody>
      <dsp:txXfrm>
        <a:off x="3409749" y="3899263"/>
        <a:ext cx="1104197" cy="1097429"/>
      </dsp:txXfrm>
    </dsp:sp>
    <dsp:sp modelId="{F4989AAE-50BD-454B-A35C-982CE8296F36}">
      <dsp:nvSpPr>
        <dsp:cNvPr id="0" name=""/>
        <dsp:cNvSpPr/>
      </dsp:nvSpPr>
      <dsp:spPr>
        <a:xfrm rot="20700000">
          <a:off x="4642646" y="319805"/>
          <a:ext cx="2179055" cy="2179055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System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 20%</a:t>
          </a:r>
        </a:p>
      </dsp:txBody>
      <dsp:txXfrm rot="-20700000">
        <a:off x="5120577" y="797736"/>
        <a:ext cx="1223194" cy="1223194"/>
      </dsp:txXfrm>
    </dsp:sp>
    <dsp:sp modelId="{92DB04DC-BA90-46C8-A8A5-372927819925}">
      <dsp:nvSpPr>
        <dsp:cNvPr id="0" name=""/>
        <dsp:cNvSpPr/>
      </dsp:nvSpPr>
      <dsp:spPr>
        <a:xfrm rot="1148797">
          <a:off x="4843902" y="1821921"/>
          <a:ext cx="3914220" cy="3914220"/>
        </a:xfrm>
        <a:prstGeom prst="circularArrow">
          <a:avLst>
            <a:gd name="adj1" fmla="val 4688"/>
            <a:gd name="adj2" fmla="val 299029"/>
            <a:gd name="adj3" fmla="val 2541368"/>
            <a:gd name="adj4" fmla="val 15808017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F87048-3D98-444A-AA14-338228DFF03E}">
      <dsp:nvSpPr>
        <dsp:cNvPr id="0" name=""/>
        <dsp:cNvSpPr/>
      </dsp:nvSpPr>
      <dsp:spPr>
        <a:xfrm rot="18476463">
          <a:off x="1661229" y="2555609"/>
          <a:ext cx="2843926" cy="2843926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E65F86-5066-43D1-B86B-EF20EB3235B1}">
      <dsp:nvSpPr>
        <dsp:cNvPr id="0" name=""/>
        <dsp:cNvSpPr/>
      </dsp:nvSpPr>
      <dsp:spPr>
        <a:xfrm rot="2711510">
          <a:off x="3469749" y="13700"/>
          <a:ext cx="3066325" cy="3066325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E1CDB7-FF31-4979-A798-93C652CAE886}">
      <dsp:nvSpPr>
        <dsp:cNvPr id="0" name=""/>
        <dsp:cNvSpPr/>
      </dsp:nvSpPr>
      <dsp:spPr>
        <a:xfrm>
          <a:off x="7637687" y="1229051"/>
          <a:ext cx="3216105" cy="321670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94F4DA-C12F-4C07-8277-A4B5CD043E2A}">
      <dsp:nvSpPr>
        <dsp:cNvPr id="0" name=""/>
        <dsp:cNvSpPr/>
      </dsp:nvSpPr>
      <dsp:spPr>
        <a:xfrm>
          <a:off x="7744472" y="1336293"/>
          <a:ext cx="3002536" cy="3002216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chemeClr val="bg1"/>
              </a:solidFill>
            </a:rPr>
            <a:t>Ministry of Home Affairs</a:t>
          </a:r>
        </a:p>
      </dsp:txBody>
      <dsp:txXfrm>
        <a:off x="8173705" y="1765262"/>
        <a:ext cx="2144070" cy="2144279"/>
      </dsp:txXfrm>
    </dsp:sp>
    <dsp:sp modelId="{B0910D6F-71A8-481F-B9C9-C1E746A4D532}">
      <dsp:nvSpPr>
        <dsp:cNvPr id="0" name=""/>
        <dsp:cNvSpPr/>
      </dsp:nvSpPr>
      <dsp:spPr>
        <a:xfrm rot="2700000">
          <a:off x="4317623" y="1232940"/>
          <a:ext cx="3208359" cy="3208359"/>
        </a:xfrm>
        <a:prstGeom prst="teardrop">
          <a:avLst>
            <a:gd name="adj" fmla="val 100000"/>
          </a:avLst>
        </a:prstGeom>
        <a:solidFill>
          <a:schemeClr val="accent3">
            <a:hueOff val="-4403536"/>
            <a:satOff val="-1592"/>
            <a:lumOff val="686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B96BDB-33CD-43D7-8EA5-903129F1ACA1}">
      <dsp:nvSpPr>
        <dsp:cNvPr id="0" name=""/>
        <dsp:cNvSpPr/>
      </dsp:nvSpPr>
      <dsp:spPr>
        <a:xfrm>
          <a:off x="4420535" y="1336293"/>
          <a:ext cx="3002536" cy="3002216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-4403536"/>
              <a:satOff val="-1592"/>
              <a:lumOff val="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chemeClr val="bg1"/>
              </a:solidFill>
            </a:rPr>
            <a:t>Ministry of </a:t>
          </a:r>
          <a:r>
            <a:rPr lang="en-US" sz="2400" kern="1200" dirty="0" err="1">
              <a:solidFill>
                <a:schemeClr val="bg1"/>
              </a:solidFill>
            </a:rPr>
            <a:t>Samurdhi</a:t>
          </a:r>
          <a:r>
            <a:rPr lang="en-US" sz="2400" kern="1200" dirty="0">
              <a:solidFill>
                <a:schemeClr val="bg1"/>
              </a:solidFill>
            </a:rPr>
            <a:t>/Social Protection</a:t>
          </a:r>
        </a:p>
      </dsp:txBody>
      <dsp:txXfrm>
        <a:off x="4849768" y="1765262"/>
        <a:ext cx="2144070" cy="2144279"/>
      </dsp:txXfrm>
    </dsp:sp>
    <dsp:sp modelId="{4424E5D9-A59D-4C68-A7C7-9E7506ABA8F2}">
      <dsp:nvSpPr>
        <dsp:cNvPr id="0" name=""/>
        <dsp:cNvSpPr/>
      </dsp:nvSpPr>
      <dsp:spPr>
        <a:xfrm rot="2700000">
          <a:off x="993686" y="1232940"/>
          <a:ext cx="3208359" cy="3208359"/>
        </a:xfrm>
        <a:prstGeom prst="teardrop">
          <a:avLst>
            <a:gd name="adj" fmla="val 100000"/>
          </a:avLst>
        </a:prstGeom>
        <a:solidFill>
          <a:schemeClr val="accent3">
            <a:hueOff val="-8807072"/>
            <a:satOff val="-3184"/>
            <a:lumOff val="1373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7E309C-BAA7-4975-A222-543BD3241952}">
      <dsp:nvSpPr>
        <dsp:cNvPr id="0" name=""/>
        <dsp:cNvSpPr/>
      </dsp:nvSpPr>
      <dsp:spPr>
        <a:xfrm>
          <a:off x="1096597" y="1336293"/>
          <a:ext cx="3002536" cy="3002216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-8807072"/>
              <a:satOff val="-3184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chemeClr val="bg1"/>
              </a:solidFill>
            </a:rPr>
            <a:t>Ministry of Finance</a:t>
          </a:r>
        </a:p>
      </dsp:txBody>
      <dsp:txXfrm>
        <a:off x="1525830" y="1765262"/>
        <a:ext cx="2144070" cy="214427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002C48-5219-4656-8A05-5E314C6FA9A1}">
      <dsp:nvSpPr>
        <dsp:cNvPr id="0" name=""/>
        <dsp:cNvSpPr/>
      </dsp:nvSpPr>
      <dsp:spPr>
        <a:xfrm rot="5400000">
          <a:off x="478979" y="1802153"/>
          <a:ext cx="1427910" cy="2376010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9154E0-4FC7-4DE6-B45D-E605F1037D2E}">
      <dsp:nvSpPr>
        <dsp:cNvPr id="0" name=""/>
        <dsp:cNvSpPr/>
      </dsp:nvSpPr>
      <dsp:spPr>
        <a:xfrm>
          <a:off x="240626" y="2512069"/>
          <a:ext cx="2145075" cy="18802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Identify Dedicated two officers including SDO</a:t>
          </a:r>
        </a:p>
      </dsp:txBody>
      <dsp:txXfrm>
        <a:off x="240626" y="2512069"/>
        <a:ext cx="2145075" cy="1880284"/>
      </dsp:txXfrm>
    </dsp:sp>
    <dsp:sp modelId="{92850807-943C-46E7-9A83-E605E626896E}">
      <dsp:nvSpPr>
        <dsp:cNvPr id="0" name=""/>
        <dsp:cNvSpPr/>
      </dsp:nvSpPr>
      <dsp:spPr>
        <a:xfrm>
          <a:off x="1980970" y="1627229"/>
          <a:ext cx="404731" cy="404731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B70B74-7736-436C-A005-D39D9DC809FB}">
      <dsp:nvSpPr>
        <dsp:cNvPr id="0" name=""/>
        <dsp:cNvSpPr/>
      </dsp:nvSpPr>
      <dsp:spPr>
        <a:xfrm rot="5400000">
          <a:off x="3104971" y="1152349"/>
          <a:ext cx="1427910" cy="2376010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A005EA-2283-41A1-8841-60294E2A3C61}">
      <dsp:nvSpPr>
        <dsp:cNvPr id="0" name=""/>
        <dsp:cNvSpPr/>
      </dsp:nvSpPr>
      <dsp:spPr>
        <a:xfrm>
          <a:off x="2866617" y="1862264"/>
          <a:ext cx="2145075" cy="18802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Provide Equipment</a:t>
          </a:r>
        </a:p>
      </dsp:txBody>
      <dsp:txXfrm>
        <a:off x="2866617" y="1862264"/>
        <a:ext cx="2145075" cy="1880284"/>
      </dsp:txXfrm>
    </dsp:sp>
    <dsp:sp modelId="{06FFE022-EA3B-4D9F-823E-731CD1040CF7}">
      <dsp:nvSpPr>
        <dsp:cNvPr id="0" name=""/>
        <dsp:cNvSpPr/>
      </dsp:nvSpPr>
      <dsp:spPr>
        <a:xfrm>
          <a:off x="4606961" y="977425"/>
          <a:ext cx="404731" cy="404731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9E9D4A-305E-45E0-8801-85651D3AE249}">
      <dsp:nvSpPr>
        <dsp:cNvPr id="0" name=""/>
        <dsp:cNvSpPr/>
      </dsp:nvSpPr>
      <dsp:spPr>
        <a:xfrm rot="5400000">
          <a:off x="5730962" y="502545"/>
          <a:ext cx="1427910" cy="2376010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A1DCE9-1B0C-4D51-8AAD-42B0A0E1644D}">
      <dsp:nvSpPr>
        <dsp:cNvPr id="0" name=""/>
        <dsp:cNvSpPr/>
      </dsp:nvSpPr>
      <dsp:spPr>
        <a:xfrm>
          <a:off x="5492608" y="1212460"/>
          <a:ext cx="2145075" cy="18802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Training </a:t>
          </a:r>
        </a:p>
      </dsp:txBody>
      <dsp:txXfrm>
        <a:off x="5492608" y="1212460"/>
        <a:ext cx="2145075" cy="1880284"/>
      </dsp:txXfrm>
    </dsp:sp>
    <dsp:sp modelId="{506E11B7-70C4-4139-B3E8-B4E329B6AEEE}">
      <dsp:nvSpPr>
        <dsp:cNvPr id="0" name=""/>
        <dsp:cNvSpPr/>
      </dsp:nvSpPr>
      <dsp:spPr>
        <a:xfrm>
          <a:off x="7232952" y="327621"/>
          <a:ext cx="404731" cy="404731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D7ACDD-7769-48BC-ADEF-11FEE502FE16}">
      <dsp:nvSpPr>
        <dsp:cNvPr id="0" name=""/>
        <dsp:cNvSpPr/>
      </dsp:nvSpPr>
      <dsp:spPr>
        <a:xfrm rot="5400000">
          <a:off x="8356953" y="-147258"/>
          <a:ext cx="1427910" cy="2376010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A6232E-B74A-44F5-85FE-E7442AB76E85}">
      <dsp:nvSpPr>
        <dsp:cNvPr id="0" name=""/>
        <dsp:cNvSpPr/>
      </dsp:nvSpPr>
      <dsp:spPr>
        <a:xfrm>
          <a:off x="8118599" y="562656"/>
          <a:ext cx="2145075" cy="18802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HH Visits and Data Verification</a:t>
          </a:r>
        </a:p>
      </dsp:txBody>
      <dsp:txXfrm>
        <a:off x="8118599" y="562656"/>
        <a:ext cx="2145075" cy="18802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RadialPictureList">
  <dgm:title val="Radial Picture List"/>
  <dgm:desc val="Use to show relationships to a central idea. The Level 1 shape contains text and all Level 2 shapes contain a picture with corresponding text. Limited to four Level 2 pictures.  Unused pictures do not appear, but remain available if you switch layouts. Works best with a small amount of Level 2 text."/>
  <dgm:catLst>
    <dgm:cat type="picture" pri="2500"/>
    <dgm:cat type="officeonline" pri="2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10" destId="14" srcOrd="3" destOrd="0"/>
      </dgm:cxnLst>
      <dgm:bg/>
      <dgm:whole/>
    </dgm:dataModel>
  </dgm:clrData>
  <dgm:layoutNode name="Name0">
    <dgm:varLst>
      <dgm:chMax val="1"/>
      <dgm:chPref val="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Child1" refType="w" fact="0.76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5661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6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l" for="ch" forName="Parent" refType="w" fact="0.1777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l" for="ch" forName="Image1" refType="w" fact="0.5531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l" for="ch" forName="Image2" refType="w" fact="0.5531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l" for="ch" forName="Child1" refType="w" fact="0.7529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l" for="ch" forName="Child2" refType="w" fact="0.7529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7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4968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l" for="ch" forName="Image2" refType="w" fact="0.5661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l" for="ch" forName="Image3" refType="w" fact="0.4968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l" for="ch" forName="Child1" refType="w" fact="0.6897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l" for="ch" forName="Child2" refType="w" fact="0.76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l" for="ch" forName="Child3" refType="w" fact="0.6897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8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" refType="w" fact="0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l" for="ch" forName="Parent" refType="w" fact="0.1756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l" for="ch" forName="Image1" refType="w" fact="0.42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l" for="ch" forName="Image2" refType="w" fact="0.5598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l" for="ch" forName="Image3" refType="w" fact="0.5591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l" for="ch" forName="Image4" refType="w" fact="0.42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l" for="ch" forName="Child1" refType="w" fact="0.6214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l" for="ch" forName="Child2" refType="w" fact="0.7557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l" for="ch" forName="Child3" refType="w" fact="0.7557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l" for="ch" forName="Child4" refType="w" fact="0.6214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if>
      <dgm:else name="Name9">
        <dgm:choose name="Name10">
          <dgm:if name="Name11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2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Child1" refType="w" fact="0.24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4339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13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r" for="ch" forName="Parent" refType="w" fact="0.8223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r" for="ch" forName="Image1" refType="w" fact="0.4469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r" for="ch" forName="Image2" refType="w" fact="0.4469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r" for="ch" forName="Child1" refType="w" fact="0.2471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r" for="ch" forName="Child2" refType="w" fact="0.2471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14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5032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r" for="ch" forName="Image2" refType="w" fact="0.4339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r" for="ch" forName="Image3" refType="w" fact="0.5032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r" for="ch" forName="Child1" refType="w" fact="0.3103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r" for="ch" forName="Child2" refType="w" fact="0.24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r" for="ch" forName="Child3" refType="w" fact="0.3103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15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" refType="w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r" for="ch" forName="Parent" refType="w" fact="0.8244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r" for="ch" forName="Image1" refType="w" fact="0.57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r" for="ch" forName="Image2" refType="w" fact="0.4402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r" for="ch" forName="Image3" refType="w" fact="0.4409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r" for="ch" forName="Image4" refType="w" fact="0.57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r" for="ch" forName="Child1" refType="w" fact="0.3786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r" for="ch" forName="Child2" refType="w" fact="0.2443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r" for="ch" forName="Child3" refType="w" fact="0.2443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r" for="ch" forName="Child4" refType="w" fact="0.3786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else>
    </dgm:choose>
    <dgm:forEach name="wrapper" axis="self" ptType="parTrans">
      <dgm:forEach name="ImageRepeat" axis="self">
        <dgm:layoutNode name="Image" styleLbl="fgImgPlace1">
          <dgm:alg type="sp"/>
          <dgm:shape xmlns:r="http://schemas.openxmlformats.org/officeDocument/2006/relationships" type="ellipse" r:blip="" blipPhldr="1">
            <dgm:adjLst/>
          </dgm:shape>
          <dgm:presOf/>
        </dgm:layoutNode>
      </dgm:forEach>
    </dgm:forEach>
    <dgm:forEach name="Name16" axis="ch" ptType="node" cnt="1">
      <dgm:layoutNode name="Parent" styleLbl="node1">
        <dgm:varLst>
          <dgm:chMax val="4"/>
          <dgm:chPref val="3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7" axis="ch ch" ptType="node node" st="1 1" cnt="1 1">
      <dgm:layoutNode name="Accent" styleLbl="node1">
        <dgm:alg type="sp"/>
        <dgm:choose name="Name18">
          <dgm:if name="Name19" func="var" arg="dir" op="equ" val="norm">
            <dgm:choose name="Name20">
              <dgm:if name="Name21" axis="followSib" ptType="node" func="cnt" op="equ" val="0">
                <dgm:shape xmlns:r="http://schemas.openxmlformats.org/officeDocument/2006/relationships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2" axis="followSib" ptType="node" func="cnt" op="equ" val="1">
                <dgm:shape xmlns:r="http://schemas.openxmlformats.org/officeDocument/2006/relationships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3" axis="followSib" ptType="node" func="cnt" op="equ" val="2">
                <dgm:shape xmlns:r="http://schemas.openxmlformats.org/officeDocument/2006/relationships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24">
                <dgm:shape xmlns:r="http://schemas.openxmlformats.org/officeDocument/2006/relationships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if>
          <dgm:else name="Name25">
            <dgm:choose name="Name26">
              <dgm:if name="Name27" axis="followSib" ptType="node" func="cnt" op="equ" val="0">
                <dgm:shape xmlns:r="http://schemas.openxmlformats.org/officeDocument/2006/relationships" rot="180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8" axis="followSib" ptType="node" func="cnt" op="equ" val="1">
                <dgm:shape xmlns:r="http://schemas.openxmlformats.org/officeDocument/2006/relationships" rot="180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9" axis="followSib" ptType="node" func="cnt" op="equ" val="2">
                <dgm:shape xmlns:r="http://schemas.openxmlformats.org/officeDocument/2006/relationships" rot="180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30">
                <dgm:shape xmlns:r="http://schemas.openxmlformats.org/officeDocument/2006/relationships" rot="180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else>
        </dgm:choose>
        <dgm:presOf/>
      </dgm:layoutNode>
      <dgm:layoutNode name="Image1" styleLbl="fgImgPlace1">
        <dgm:alg type="sp"/>
        <dgm:shape xmlns:r="http://schemas.openxmlformats.org/officeDocument/2006/relationships" type="ellipse" r:blip="" blipPhldr="1">
          <dgm:adjLst/>
        </dgm:shape>
        <dgm:presOf/>
      </dgm:layoutNode>
      <dgm:layoutNode name="Child1" styleLbl="revTx">
        <dgm:varLst>
          <dgm:chMax val="0"/>
          <dgm:chPref val="0"/>
          <dgm:bulletEnabled val="1"/>
        </dgm:varLst>
        <dgm:choose name="Name31">
          <dgm:if name="Name3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4" axis="ch ch" ptType="node node" st="1 2" cnt="1 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35" ref="ImageRepeat"/>
      </dgm:layoutNode>
      <dgm:layoutNode name="Child2" styleLbl="revTx">
        <dgm:varLst>
          <dgm:chMax val="0"/>
          <dgm:chPref val="0"/>
          <dgm:bulletEnabled val="1"/>
        </dgm:varLst>
        <dgm:choose name="Name36">
          <dgm:if name="Name3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9" axis="ch ch" ptType="node node" st="1 3" cnt="1 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40" ref="ImageRepeat"/>
      </dgm:layoutNode>
      <dgm:layoutNode name="Child3" styleLbl="revTx">
        <dgm:varLst>
          <dgm:chMax val="0"/>
          <dgm:chPref val="0"/>
          <dgm:bulletEnabled val="1"/>
        </dgm:varLst>
        <dgm:choose name="Name41">
          <dgm:if name="Name4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4" axis="ch ch" ptType="node node" st="1 4" cnt="1 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45" ref="ImageRepeat"/>
      </dgm:layoutNode>
      <dgm:layoutNode name="Child4" styleLbl="revTx">
        <dgm:varLst>
          <dgm:chMax val="0"/>
          <dgm:chPref val="0"/>
          <dgm:bulletEnabled val="1"/>
        </dgm:varLst>
        <dgm:choose name="Name46">
          <dgm:if name="Name4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C312DD-7782-4F63-8BD6-363F5E2A5E37}" type="datetimeFigureOut">
              <a:rPr lang="en-US" smtClean="0"/>
              <a:t>6/16/2021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06B32E77-7DB4-4D56-8EFD-F85BB7A4B1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6631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32E77-7DB4-4D56-8EFD-F85BB7A4B15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6643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32E77-7DB4-4D56-8EFD-F85BB7A4B15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603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 anchor="t">
            <a:normAutofit/>
          </a:bodyPr>
          <a:lstStyle>
            <a:lvl1pPr algn="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 dirty="0"/>
              <a:t>6/16/2021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194236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 dirty="0"/>
              <a:t>6/16/2021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 dirty="0"/>
              <a:t>6/16/2021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 dirty="0"/>
              <a:t>6/16/2021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2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2191843" y="296258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 anchor="t">
            <a:normAutofit/>
          </a:bodyPr>
          <a:lstStyle>
            <a:lvl1pPr algn="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 dirty="0"/>
              <a:t>6/16/2021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 dirty="0"/>
              <a:t>6/16/2021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196172" y="64122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93650" y="636424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 dirty="0"/>
              <a:t>6/16/2021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 dirty="0"/>
              <a:t>6/16/2021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96172" y="64122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 dirty="0"/>
              <a:t>6/16/2021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/>
          <p:cNvSpPr txBox="1"/>
          <p:nvPr/>
        </p:nvSpPr>
        <p:spPr>
          <a:xfrm>
            <a:off x="1554154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25BB-DA17-4BA0-B3C8-3AC3ABC827E6}" type="datetimeFigureOut">
              <a:rPr lang="en-US" dirty="0"/>
              <a:t>6/16/2021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54686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4C9A-3960-41CF-A4E9-2A8FB932454B}" type="datetimeFigureOut">
              <a:rPr lang="en-US" dirty="0"/>
              <a:t>6/16/2021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599" y="2052116"/>
            <a:ext cx="7796540" cy="399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3CBC1C18-307B-4F68-A007-B5B542270E8D}" type="datetimeFigureOut">
              <a:rPr lang="en-US" dirty="0"/>
              <a:t>6/16/2021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8407" y="164592"/>
            <a:ext cx="636727" cy="322851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120000"/>
        </a:lnSpc>
        <a:spcBef>
          <a:spcPts val="10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953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88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7097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1732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642616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Sequence%2003_5.mp4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514" y="5725550"/>
            <a:ext cx="7445908" cy="1132449"/>
          </a:xfrm>
        </p:spPr>
        <p:txBody>
          <a:bodyPr>
            <a:normAutofit/>
          </a:bodyPr>
          <a:lstStyle/>
          <a:p>
            <a:pPr algn="ctr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Progress As  at 20</a:t>
            </a:r>
            <a:r>
              <a:rPr lang="en-US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March 2021 </a:t>
            </a:r>
            <a:b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the Way Forward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85548" y="4092854"/>
            <a:ext cx="5767480" cy="1461031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>
                <a:solidFill>
                  <a:schemeClr val="accent5"/>
                </a:solidFill>
                <a:latin typeface="Bahnschrift SemiBold" panose="020B0502040204020203" pitchFamily="34" charset="0"/>
                <a:cs typeface="aAvarangal" panose="020B0303020000020004" pitchFamily="34" charset="0"/>
              </a:rPr>
              <a:t>S</a:t>
            </a:r>
            <a:r>
              <a:rPr lang="en-US" sz="3200" b="1" dirty="0">
                <a:latin typeface="Bahnschrift SemiBold" panose="020B0502040204020203" pitchFamily="34" charset="0"/>
                <a:cs typeface="aAvarangal" panose="020B0303020000020004" pitchFamily="34" charset="0"/>
              </a:rPr>
              <a:t>ocial </a:t>
            </a:r>
            <a:r>
              <a:rPr lang="en-US" sz="3200" b="1" dirty="0">
                <a:solidFill>
                  <a:schemeClr val="accent5"/>
                </a:solidFill>
                <a:latin typeface="Bahnschrift SemiBold" panose="020B0502040204020203" pitchFamily="34" charset="0"/>
                <a:cs typeface="aAvarangal" panose="020B0303020000020004" pitchFamily="34" charset="0"/>
              </a:rPr>
              <a:t>S</a:t>
            </a:r>
            <a:r>
              <a:rPr lang="en-US" sz="3200" b="1" dirty="0">
                <a:latin typeface="Bahnschrift SemiBold" panose="020B0502040204020203" pitchFamily="34" charset="0"/>
                <a:cs typeface="aAvarangal" panose="020B0303020000020004" pitchFamily="34" charset="0"/>
              </a:rPr>
              <a:t>afety </a:t>
            </a:r>
            <a:r>
              <a:rPr lang="en-US" sz="3200" b="1" dirty="0">
                <a:solidFill>
                  <a:schemeClr val="accent5"/>
                </a:solidFill>
                <a:latin typeface="Bahnschrift SemiBold" panose="020B0502040204020203" pitchFamily="34" charset="0"/>
                <a:cs typeface="aAvarangal" panose="020B0303020000020004" pitchFamily="34" charset="0"/>
              </a:rPr>
              <a:t>N</a:t>
            </a:r>
            <a:r>
              <a:rPr lang="en-US" sz="3200" b="1" dirty="0">
                <a:latin typeface="Bahnschrift SemiBold" panose="020B0502040204020203" pitchFamily="34" charset="0"/>
                <a:cs typeface="aAvarangal" panose="020B0303020000020004" pitchFamily="34" charset="0"/>
              </a:rPr>
              <a:t>ets </a:t>
            </a:r>
            <a:r>
              <a:rPr lang="en-US" sz="3200" b="1" dirty="0">
                <a:solidFill>
                  <a:schemeClr val="accent5"/>
                </a:solidFill>
                <a:latin typeface="Bahnschrift SemiBold" panose="020B0502040204020203" pitchFamily="34" charset="0"/>
                <a:cs typeface="aAvarangal" panose="020B0303020000020004" pitchFamily="34" charset="0"/>
              </a:rPr>
              <a:t>P</a:t>
            </a:r>
            <a:r>
              <a:rPr lang="en-US" sz="3200" b="1" dirty="0">
                <a:latin typeface="Bahnschrift SemiBold" panose="020B0502040204020203" pitchFamily="34" charset="0"/>
                <a:cs typeface="aAvarangal" panose="020B0303020000020004" pitchFamily="34" charset="0"/>
              </a:rPr>
              <a:t>roject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899347" y="1243681"/>
            <a:ext cx="6365278" cy="3287758"/>
            <a:chOff x="0" y="0"/>
            <a:chExt cx="5421630" cy="2800350"/>
          </a:xfrm>
        </p:grpSpPr>
        <p:sp>
          <p:nvSpPr>
            <p:cNvPr id="5" name="Hexagon 4"/>
            <p:cNvSpPr/>
            <p:nvPr/>
          </p:nvSpPr>
          <p:spPr>
            <a:xfrm>
              <a:off x="0" y="1419225"/>
              <a:ext cx="1602105" cy="1381125"/>
            </a:xfrm>
            <a:prstGeom prst="hexagon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" name="Hexagon 5"/>
            <p:cNvSpPr/>
            <p:nvPr/>
          </p:nvSpPr>
          <p:spPr>
            <a:xfrm>
              <a:off x="1276350" y="714375"/>
              <a:ext cx="1602105" cy="1381125"/>
            </a:xfrm>
            <a:prstGeom prst="hexagon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" name="Hexagon 6"/>
            <p:cNvSpPr/>
            <p:nvPr/>
          </p:nvSpPr>
          <p:spPr>
            <a:xfrm>
              <a:off x="2543175" y="1409700"/>
              <a:ext cx="1602105" cy="1381125"/>
            </a:xfrm>
            <a:prstGeom prst="hexagon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" name="Hexagon 7"/>
            <p:cNvSpPr/>
            <p:nvPr/>
          </p:nvSpPr>
          <p:spPr>
            <a:xfrm>
              <a:off x="2543175" y="0"/>
              <a:ext cx="1602105" cy="1381125"/>
            </a:xfrm>
            <a:prstGeom prst="hexagon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" name="Hexagon 8"/>
            <p:cNvSpPr/>
            <p:nvPr/>
          </p:nvSpPr>
          <p:spPr>
            <a:xfrm>
              <a:off x="3819525" y="714375"/>
              <a:ext cx="1602105" cy="1381125"/>
            </a:xfrm>
            <a:prstGeom prst="hexagon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" name="Hexagon 9"/>
            <p:cNvSpPr/>
            <p:nvPr/>
          </p:nvSpPr>
          <p:spPr>
            <a:xfrm>
              <a:off x="28575" y="19050"/>
              <a:ext cx="1602105" cy="1381125"/>
            </a:xfrm>
            <a:prstGeom prst="hexagon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526897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6E6FF-8EAE-4D9D-85C3-ED7127237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178" y="557048"/>
            <a:ext cx="10155621" cy="788866"/>
          </a:xfrm>
        </p:spPr>
        <p:txBody>
          <a:bodyPr/>
          <a:lstStyle/>
          <a:p>
            <a:pPr algn="l"/>
            <a:r>
              <a:rPr lang="en-GB" dirty="0">
                <a:solidFill>
                  <a:srgbClr val="FFFF00"/>
                </a:solidFill>
              </a:rPr>
              <a:t>Stage 2: Lessons Learnt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5AAD3D-3225-4BB8-8CA8-CBA2DEDC6D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5116" y="1460938"/>
            <a:ext cx="10218683" cy="5284636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en-GB" dirty="0"/>
              <a:t>There is a high degree of enthusiasm to use the digital equipment to gather the data, mainly </a:t>
            </a:r>
            <a:r>
              <a:rPr lang="en-GB" dirty="0">
                <a:solidFill>
                  <a:srgbClr val="FFFF00"/>
                </a:solidFill>
              </a:rPr>
              <a:t>among the younger officers</a:t>
            </a:r>
            <a:r>
              <a:rPr lang="en-GB" dirty="0"/>
              <a:t>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GB" dirty="0"/>
              <a:t>The capacity to undergo training and use the ‘verification module’ varied depending on the </a:t>
            </a:r>
            <a:r>
              <a:rPr lang="en-GB" dirty="0">
                <a:solidFill>
                  <a:srgbClr val="FFFF00"/>
                </a:solidFill>
              </a:rPr>
              <a:t>specific officer</a:t>
            </a:r>
            <a:r>
              <a:rPr lang="en-GB" dirty="0"/>
              <a:t>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GB" dirty="0"/>
              <a:t>The team consisting of the </a:t>
            </a:r>
            <a:r>
              <a:rPr lang="en-GB" dirty="0" err="1">
                <a:solidFill>
                  <a:srgbClr val="FFFF00"/>
                </a:solidFill>
              </a:rPr>
              <a:t>Samurdhi</a:t>
            </a:r>
            <a:r>
              <a:rPr lang="en-GB" dirty="0">
                <a:solidFill>
                  <a:srgbClr val="FFFF00"/>
                </a:solidFill>
              </a:rPr>
              <a:t> Officer and </a:t>
            </a:r>
            <a:r>
              <a:rPr lang="en-GB" dirty="0" err="1">
                <a:solidFill>
                  <a:srgbClr val="FFFF00"/>
                </a:solidFill>
              </a:rPr>
              <a:t>Gramaniladhari</a:t>
            </a:r>
            <a:r>
              <a:rPr lang="en-GB" dirty="0">
                <a:solidFill>
                  <a:srgbClr val="FFFF00"/>
                </a:solidFill>
              </a:rPr>
              <a:t> did not raise any suspension among the public</a:t>
            </a:r>
            <a:r>
              <a:rPr lang="en-GB" dirty="0"/>
              <a:t>. No unwanted discussions were heard among the public in relation to this effort.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GB" dirty="0"/>
              <a:t>The tab was a </a:t>
            </a:r>
            <a:r>
              <a:rPr lang="en-GB" dirty="0">
                <a:solidFill>
                  <a:srgbClr val="FFFF00"/>
                </a:solidFill>
              </a:rPr>
              <a:t>useful method </a:t>
            </a:r>
            <a:r>
              <a:rPr lang="en-GB" dirty="0"/>
              <a:t>to capture that data.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GB" dirty="0"/>
              <a:t>The </a:t>
            </a:r>
            <a:r>
              <a:rPr lang="en-GB" dirty="0">
                <a:solidFill>
                  <a:srgbClr val="FFFF00"/>
                </a:solidFill>
              </a:rPr>
              <a:t>structure of the form and the process </a:t>
            </a:r>
            <a:r>
              <a:rPr lang="en-GB" dirty="0"/>
              <a:t>was simple enough for most to adopt.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GB" dirty="0"/>
              <a:t>Around 80% of the officials were highly enthusiastic and motivated.</a:t>
            </a:r>
          </a:p>
          <a:p>
            <a:pPr algn="just">
              <a:buFont typeface="Wingdings" panose="05000000000000000000" pitchFamily="2" charset="2"/>
              <a:buChar char="q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1967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A0655A-6E8F-4381-99B9-67E8D1F41F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1545" y="251007"/>
            <a:ext cx="9900744" cy="726455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/>
              <a:t>Technological and attitudinal Changes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D0F798E-9107-4772-B3AF-0DCA6D0457A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9334226"/>
              </p:ext>
            </p:extLst>
          </p:nvPr>
        </p:nvGraphicFramePr>
        <p:xfrm>
          <a:off x="73572" y="777766"/>
          <a:ext cx="11267090" cy="62851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788162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52BF66-6FD0-4643-B231-6082BB05BB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29" y="372340"/>
            <a:ext cx="11289201" cy="547778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Overall Project Progress after Data verification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B3F9089E-7947-4183-8233-2AA3431EBD7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37287966"/>
              </p:ext>
            </p:extLst>
          </p:nvPr>
        </p:nvGraphicFramePr>
        <p:xfrm>
          <a:off x="1093075" y="1040524"/>
          <a:ext cx="10068911" cy="55599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9F19C4BD-B1A0-47B9-8464-69DE21C65260}"/>
              </a:ext>
            </a:extLst>
          </p:cNvPr>
          <p:cNvGrpSpPr/>
          <p:nvPr/>
        </p:nvGrpSpPr>
        <p:grpSpPr>
          <a:xfrm>
            <a:off x="2554013" y="1765738"/>
            <a:ext cx="3194486" cy="3058510"/>
            <a:chOff x="4222926" y="244865"/>
            <a:chExt cx="2179055" cy="2179055"/>
          </a:xfrm>
          <a:solidFill>
            <a:schemeClr val="accent2"/>
          </a:solidFill>
        </p:grpSpPr>
        <p:sp>
          <p:nvSpPr>
            <p:cNvPr id="6" name="Shape 5">
              <a:extLst>
                <a:ext uri="{FF2B5EF4-FFF2-40B4-BE49-F238E27FC236}">
                  <a16:creationId xmlns:a16="http://schemas.microsoft.com/office/drawing/2014/main" id="{3AA09CD7-C4F2-4471-98A9-7CCFAB70402A}"/>
                </a:ext>
              </a:extLst>
            </p:cNvPr>
            <p:cNvSpPr/>
            <p:nvPr/>
          </p:nvSpPr>
          <p:spPr>
            <a:xfrm rot="20700000">
              <a:off x="4222926" y="244865"/>
              <a:ext cx="2179055" cy="2179055"/>
            </a:xfrm>
            <a:prstGeom prst="gear6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Shape 4">
              <a:extLst>
                <a:ext uri="{FF2B5EF4-FFF2-40B4-BE49-F238E27FC236}">
                  <a16:creationId xmlns:a16="http://schemas.microsoft.com/office/drawing/2014/main" id="{EB156F1D-E6D8-42CB-A486-5DB5F5BC6B5C}"/>
                </a:ext>
              </a:extLst>
            </p:cNvPr>
            <p:cNvSpPr txBox="1"/>
            <p:nvPr/>
          </p:nvSpPr>
          <p:spPr>
            <a:xfrm>
              <a:off x="4811212" y="722796"/>
              <a:ext cx="1051009" cy="1223194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b="1" kern="1200" dirty="0">
                  <a:solidFill>
                    <a:schemeClr val="bg1"/>
                  </a:solidFill>
                </a:rPr>
                <a:t>Infrastructure</a:t>
              </a:r>
            </a:p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b="1" kern="1200" dirty="0">
                  <a:solidFill>
                    <a:schemeClr val="bg1"/>
                  </a:solidFill>
                </a:rPr>
                <a:t> 70%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980251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0342" y="960792"/>
            <a:ext cx="7958331" cy="786859"/>
          </a:xfrm>
        </p:spPr>
        <p:txBody>
          <a:bodyPr>
            <a:normAutofit/>
          </a:bodyPr>
          <a:lstStyle/>
          <a:p>
            <a:pPr algn="l"/>
            <a:r>
              <a:rPr lang="en-US" sz="3200" dirty="0">
                <a:solidFill>
                  <a:srgbClr val="FFFF00"/>
                </a:solidFill>
                <a:latin typeface="Bahnschrift SemiBold" panose="020B0502040204020203" pitchFamily="34" charset="0"/>
              </a:rPr>
              <a:t>3 (c) National Social Protection Strategy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0342" y="1839310"/>
            <a:ext cx="9744891" cy="4208792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sz="2800" b="1" u="sng" dirty="0"/>
              <a:t>Current status</a:t>
            </a:r>
            <a:endParaRPr lang="en-US" sz="2800" dirty="0"/>
          </a:p>
          <a:p>
            <a:pPr lvl="0"/>
            <a:r>
              <a:rPr lang="en-US" sz="2800" dirty="0"/>
              <a:t>A </a:t>
            </a:r>
            <a:r>
              <a:rPr lang="en-US" sz="2800" dirty="0" err="1"/>
              <a:t>consultantancy</a:t>
            </a:r>
            <a:r>
              <a:rPr lang="en-US" sz="2800" dirty="0"/>
              <a:t> firm has been hired to develop the National Social Protection Strategy.</a:t>
            </a:r>
          </a:p>
          <a:p>
            <a:pPr lvl="0"/>
            <a:r>
              <a:rPr lang="en-US" sz="2800" dirty="0"/>
              <a:t>Assessment report has bee reviewed by NPD and  to be tabled to the TRC. </a:t>
            </a:r>
          </a:p>
          <a:p>
            <a:pPr lvl="0"/>
            <a:r>
              <a:rPr lang="en-US" sz="2800" dirty="0"/>
              <a:t>Comments to be intergraded from TRC before starting strategy development</a:t>
            </a:r>
          </a:p>
          <a:p>
            <a:pPr lvl="0"/>
            <a:r>
              <a:rPr lang="en-US" sz="2800" dirty="0"/>
              <a:t>NPD will decide the methodology for the development of strategy after given the TRC decision  </a:t>
            </a:r>
          </a:p>
          <a:p>
            <a:pPr marL="0" lvl="0" indent="0">
              <a:buNone/>
            </a:pPr>
            <a:r>
              <a:rPr lang="en-US" sz="2800" dirty="0"/>
              <a:t> </a:t>
            </a:r>
          </a:p>
          <a:p>
            <a:pPr marL="0" lv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620157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428" y="982925"/>
            <a:ext cx="9823800" cy="1077229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>
                <a:solidFill>
                  <a:srgbClr val="FFFF00"/>
                </a:solidFill>
              </a:rPr>
              <a:t>Preparation of Graduation and Exit Strategy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3893" y="1954926"/>
            <a:ext cx="10244213" cy="5517930"/>
          </a:xfrm>
        </p:spPr>
        <p:txBody>
          <a:bodyPr>
            <a:normAutofit/>
          </a:bodyPr>
          <a:lstStyle/>
          <a:p>
            <a:pPr algn="just"/>
            <a:r>
              <a:rPr lang="en-US" sz="2800" dirty="0"/>
              <a:t>Consultant has been appointed to develop Graduation and Exit Strategy.</a:t>
            </a:r>
          </a:p>
          <a:p>
            <a:pPr algn="just"/>
            <a:r>
              <a:rPr lang="en-US" sz="2800" dirty="0"/>
              <a:t>IT Manager, Training Manager, Communication Manager are also appointed</a:t>
            </a:r>
          </a:p>
          <a:p>
            <a:pPr algn="just"/>
            <a:r>
              <a:rPr lang="en-US" sz="2800" dirty="0"/>
              <a:t>Assessment report  and draft operational manual has been submitted and approved.</a:t>
            </a:r>
          </a:p>
          <a:p>
            <a:pPr algn="just"/>
            <a:r>
              <a:rPr lang="en-US" sz="2800" dirty="0"/>
              <a:t>Piloting model for selected five GNDs is in progress</a:t>
            </a:r>
          </a:p>
          <a:p>
            <a:pPr algn="just"/>
            <a:endParaRPr lang="en-US" sz="2800" dirty="0"/>
          </a:p>
          <a:p>
            <a:pPr marL="0" indent="0" algn="just">
              <a:buNone/>
            </a:pPr>
            <a:endParaRPr lang="en-US" sz="2800" dirty="0"/>
          </a:p>
          <a:p>
            <a:pPr algn="just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4058184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2D44081-9E69-48AB-BAF0-4B9B7E9FBD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6278" y="1734206"/>
            <a:ext cx="6900054" cy="2364827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/>
              <a:t>Readiness and the way forward </a:t>
            </a:r>
            <a:br>
              <a:rPr lang="en-US" sz="4800" b="1" dirty="0"/>
            </a:br>
            <a:r>
              <a:rPr lang="en-US" sz="4800" b="1" dirty="0"/>
              <a:t>(For next 9 Months)</a:t>
            </a:r>
          </a:p>
        </p:txBody>
      </p:sp>
    </p:spTree>
    <p:extLst>
      <p:ext uri="{BB962C8B-B14F-4D97-AF65-F5344CB8AC3E}">
        <p14:creationId xmlns:p14="http://schemas.microsoft.com/office/powerpoint/2010/main" val="8225439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5EE1CB-D377-43BE-9838-45BE471D4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015" y="488732"/>
            <a:ext cx="9550636" cy="1077229"/>
          </a:xfrm>
        </p:spPr>
        <p:txBody>
          <a:bodyPr/>
          <a:lstStyle/>
          <a:p>
            <a:pPr algn="l"/>
            <a:r>
              <a:rPr lang="en-US" b="1" dirty="0">
                <a:solidFill>
                  <a:srgbClr val="FFFF00"/>
                </a:solidFill>
              </a:rPr>
              <a:t>Short term Strategic Vision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251A770-7D97-483B-9882-CD770463F0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0015" y="1072911"/>
            <a:ext cx="10016923" cy="1510893"/>
          </a:xfrm>
        </p:spPr>
        <p:txBody>
          <a:bodyPr>
            <a:normAutofit fontScale="92500"/>
          </a:bodyPr>
          <a:lstStyle/>
          <a:p>
            <a:pPr algn="just"/>
            <a:r>
              <a:rPr lang="en-US" sz="2400" dirty="0"/>
              <a:t>To provide a mechanism for organizations assisting low-income households/members to structure their support and enable such low-income households/ members to request for additional support from such programs.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1147745-C338-46E5-9D1B-8A2D48B9EC54}"/>
              </a:ext>
            </a:extLst>
          </p:cNvPr>
          <p:cNvSpPr/>
          <p:nvPr/>
        </p:nvSpPr>
        <p:spPr>
          <a:xfrm>
            <a:off x="1219201" y="2761591"/>
            <a:ext cx="5297213" cy="3775842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Ministry of finance</a:t>
            </a:r>
          </a:p>
          <a:p>
            <a:pPr algn="ctr"/>
            <a:endParaRPr lang="en-US" dirty="0">
              <a:solidFill>
                <a:schemeClr val="bg1"/>
              </a:solidFill>
            </a:endParaRPr>
          </a:p>
          <a:p>
            <a:pPr algn="ctr"/>
            <a:endParaRPr lang="en-US" dirty="0">
              <a:solidFill>
                <a:schemeClr val="bg1"/>
              </a:solidFill>
            </a:endParaRPr>
          </a:p>
          <a:p>
            <a:pPr algn="ctr"/>
            <a:endParaRPr lang="en-US" dirty="0">
              <a:solidFill>
                <a:schemeClr val="bg1"/>
              </a:solidFill>
            </a:endParaRPr>
          </a:p>
          <a:p>
            <a:pPr algn="ctr"/>
            <a:endParaRPr lang="en-US" dirty="0">
              <a:solidFill>
                <a:schemeClr val="bg1"/>
              </a:solidFill>
            </a:endParaRPr>
          </a:p>
          <a:p>
            <a:pPr algn="ctr"/>
            <a:endParaRPr lang="en-US" dirty="0">
              <a:solidFill>
                <a:schemeClr val="bg1"/>
              </a:solidFill>
            </a:endParaRPr>
          </a:p>
          <a:p>
            <a:pPr algn="ctr"/>
            <a:endParaRPr lang="en-US" dirty="0">
              <a:solidFill>
                <a:schemeClr val="bg1"/>
              </a:solidFill>
            </a:endParaRPr>
          </a:p>
          <a:p>
            <a:pPr algn="ctr"/>
            <a:endParaRPr lang="en-US" dirty="0">
              <a:solidFill>
                <a:schemeClr val="bg1"/>
              </a:solidFill>
            </a:endParaRPr>
          </a:p>
          <a:p>
            <a:pPr algn="ctr"/>
            <a:endParaRPr lang="en-US" dirty="0">
              <a:solidFill>
                <a:schemeClr val="bg1"/>
              </a:solidFill>
            </a:endParaRPr>
          </a:p>
          <a:p>
            <a:pPr algn="ctr"/>
            <a:endParaRPr lang="en-US" dirty="0">
              <a:solidFill>
                <a:schemeClr val="bg1"/>
              </a:solidFill>
            </a:endParaRPr>
          </a:p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3160DE-3E80-4522-85A7-B88A3D6E7F5A}"/>
              </a:ext>
            </a:extLst>
          </p:cNvPr>
          <p:cNvSpPr/>
          <p:nvPr/>
        </p:nvSpPr>
        <p:spPr>
          <a:xfrm>
            <a:off x="6726621" y="2761591"/>
            <a:ext cx="409903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Program Support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2CC0CF7-8C85-4387-95ED-90615A069DF4}"/>
              </a:ext>
            </a:extLst>
          </p:cNvPr>
          <p:cNvSpPr/>
          <p:nvPr/>
        </p:nvSpPr>
        <p:spPr>
          <a:xfrm>
            <a:off x="6737131" y="3739056"/>
            <a:ext cx="4099034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Program Designing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D41791E-A2FE-4DC6-B01D-90800290977A}"/>
              </a:ext>
            </a:extLst>
          </p:cNvPr>
          <p:cNvSpPr/>
          <p:nvPr/>
        </p:nvSpPr>
        <p:spPr>
          <a:xfrm>
            <a:off x="6737131" y="4737541"/>
            <a:ext cx="4088524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Policy Direction Information</a:t>
            </a:r>
          </a:p>
        </p:txBody>
      </p:sp>
      <p:sp>
        <p:nvSpPr>
          <p:cNvPr id="10" name="Flowchart: Magnetic Disk 9">
            <a:extLst>
              <a:ext uri="{FF2B5EF4-FFF2-40B4-BE49-F238E27FC236}">
                <a16:creationId xmlns:a16="http://schemas.microsoft.com/office/drawing/2014/main" id="{602C66C1-958D-4B47-BB00-FFAB33E37BBB}"/>
              </a:ext>
            </a:extLst>
          </p:cNvPr>
          <p:cNvSpPr/>
          <p:nvPr/>
        </p:nvSpPr>
        <p:spPr>
          <a:xfrm>
            <a:off x="2617076" y="3594511"/>
            <a:ext cx="2312276" cy="2037992"/>
          </a:xfrm>
          <a:prstGeom prst="flowChartMagneticDisk">
            <a:avLst/>
          </a:prstGeom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Social Registry/Low income HH Database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2792A43-356A-4C91-8C28-A5819C0595AF}"/>
              </a:ext>
            </a:extLst>
          </p:cNvPr>
          <p:cNvSpPr/>
          <p:nvPr/>
        </p:nvSpPr>
        <p:spPr>
          <a:xfrm>
            <a:off x="2385848" y="6098948"/>
            <a:ext cx="2774731" cy="3664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National Planning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5290E84F-D3BC-480E-BE21-2A5CE2191E9A}"/>
              </a:ext>
            </a:extLst>
          </p:cNvPr>
          <p:cNvSpPr/>
          <p:nvPr/>
        </p:nvSpPr>
        <p:spPr>
          <a:xfrm>
            <a:off x="6726621" y="5725508"/>
            <a:ext cx="4088524" cy="914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Financial Management </a:t>
            </a:r>
          </a:p>
        </p:txBody>
      </p:sp>
    </p:spTree>
    <p:extLst>
      <p:ext uri="{BB962C8B-B14F-4D97-AF65-F5344CB8AC3E}">
        <p14:creationId xmlns:p14="http://schemas.microsoft.com/office/powerpoint/2010/main" val="16964331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817C6B-9C6D-4090-BFA8-DE39C335A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8689" y="286831"/>
            <a:ext cx="9427779" cy="560439"/>
          </a:xfrm>
        </p:spPr>
        <p:txBody>
          <a:bodyPr>
            <a:normAutofit fontScale="90000"/>
          </a:bodyPr>
          <a:lstStyle/>
          <a:p>
            <a:pPr algn="l"/>
            <a:r>
              <a:rPr lang="en-US" b="1" dirty="0">
                <a:solidFill>
                  <a:srgbClr val="FFFF00"/>
                </a:solidFill>
              </a:rPr>
              <a:t>Advantages of verified database (SRIS Level)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3A23121-F644-482B-8515-0D22FBF790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35"/>
          <a:stretch/>
        </p:blipFill>
        <p:spPr>
          <a:xfrm>
            <a:off x="1208689" y="934593"/>
            <a:ext cx="9858703" cy="5839975"/>
          </a:xfrm>
        </p:spPr>
      </p:pic>
    </p:spTree>
    <p:extLst>
      <p:ext uri="{BB962C8B-B14F-4D97-AF65-F5344CB8AC3E}">
        <p14:creationId xmlns:p14="http://schemas.microsoft.com/office/powerpoint/2010/main" val="493067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68BCB9-118E-462B-88FB-34CB9A83EA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4733" y="285759"/>
            <a:ext cx="10846072" cy="656253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>
                <a:solidFill>
                  <a:srgbClr val="FFFF00"/>
                </a:solidFill>
              </a:rPr>
              <a:t>Current Scope of the Application in the Mobile App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1D601BB-7709-4C31-99BC-F88060BD14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836" y="1025132"/>
            <a:ext cx="7914968" cy="558755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636C853-11A9-4357-AE4C-C14FA787AD84}"/>
              </a:ext>
            </a:extLst>
          </p:cNvPr>
          <p:cNvSpPr txBox="1"/>
          <p:nvPr/>
        </p:nvSpPr>
        <p:spPr>
          <a:xfrm>
            <a:off x="8713753" y="1145628"/>
            <a:ext cx="265844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00"/>
                </a:solidFill>
              </a:rPr>
              <a:t>We collected and mapped 40 application forms in 40 welfare programs currently available.</a:t>
            </a:r>
          </a:p>
          <a:p>
            <a:pPr algn="just"/>
            <a:endParaRPr lang="en-US" dirty="0">
              <a:solidFill>
                <a:srgbClr val="FFFF00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00"/>
                </a:solidFill>
              </a:rPr>
              <a:t>Digital form was created to capture Social Safety Nets programs/Social Assistant Programs</a:t>
            </a:r>
          </a:p>
          <a:p>
            <a:pPr algn="just"/>
            <a:endParaRPr lang="en-US" dirty="0">
              <a:solidFill>
                <a:srgbClr val="FFFF00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00"/>
                </a:solidFill>
              </a:rPr>
              <a:t>Information for 17 welfare programs can be captured through the current single digital application  </a:t>
            </a:r>
          </a:p>
        </p:txBody>
      </p:sp>
    </p:spTree>
    <p:extLst>
      <p:ext uri="{BB962C8B-B14F-4D97-AF65-F5344CB8AC3E}">
        <p14:creationId xmlns:p14="http://schemas.microsoft.com/office/powerpoint/2010/main" val="5301395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28224F-DD74-4C15-8AA4-C860060DA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467" y="545298"/>
            <a:ext cx="9540125" cy="1077229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>
                <a:solidFill>
                  <a:srgbClr val="FFFF00"/>
                </a:solidFill>
              </a:rPr>
              <a:t>Advantages of having IWMS for the Government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6E8E4D-5039-4B32-9D32-D06B793430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467" y="1233643"/>
            <a:ext cx="10091064" cy="5482467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400" dirty="0"/>
              <a:t>Receive Request, Verify and Select Low-income Households and Fiscal Space Management.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Selection, Case Management, Enrolment, Progress Monitoring and Graduation of Registered SNAP Beneficiaries.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Capture Support for Low-Income Households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Grievance and Query Handling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Creating Distributors, Assigning Beneficiaries and Distribution of Benefits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Citizen Feedback and Information Sharing Process</a:t>
            </a:r>
          </a:p>
        </p:txBody>
      </p:sp>
    </p:spTree>
    <p:extLst>
      <p:ext uri="{BB962C8B-B14F-4D97-AF65-F5344CB8AC3E}">
        <p14:creationId xmlns:p14="http://schemas.microsoft.com/office/powerpoint/2010/main" val="23057649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4114" y="562276"/>
            <a:ext cx="9446733" cy="1077229"/>
          </a:xfrm>
        </p:spPr>
        <p:txBody>
          <a:bodyPr>
            <a:normAutofit/>
          </a:bodyPr>
          <a:lstStyle/>
          <a:p>
            <a:pPr algn="l"/>
            <a:r>
              <a:rPr lang="en-US" sz="3600" b="1" dirty="0"/>
              <a:t>PROJECT DEVELOPMENT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1153" y="1555728"/>
            <a:ext cx="10369480" cy="325140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i="1" dirty="0">
                <a:solidFill>
                  <a:schemeClr val="tx1"/>
                </a:solidFill>
              </a:rPr>
              <a:t>To contribute to the improved equity, efficiency and transparency of Sri Lanka’s Social Safety Net programs for the benefit of the poor and vulnerable.</a:t>
            </a:r>
          </a:p>
          <a:p>
            <a:pPr marL="0" indent="0" algn="ctr">
              <a:buNone/>
            </a:pP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71153" y="4232367"/>
            <a:ext cx="10280470" cy="25341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547" y="4305704"/>
            <a:ext cx="3618413" cy="24122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405" y="4305705"/>
            <a:ext cx="3618412" cy="24122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959" y="4305703"/>
            <a:ext cx="3618413" cy="2412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640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F37187-9378-4856-BB7B-62AA32F7DA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1546" y="377132"/>
            <a:ext cx="9424511" cy="1077229"/>
          </a:xfrm>
        </p:spPr>
        <p:txBody>
          <a:bodyPr/>
          <a:lstStyle/>
          <a:p>
            <a:pPr algn="l"/>
            <a:r>
              <a:rPr lang="en-US" b="1" dirty="0">
                <a:solidFill>
                  <a:srgbClr val="FFFF00"/>
                </a:solidFill>
              </a:rPr>
              <a:t>Next Steps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57F3A8E-0E3F-4D38-A39C-5FA44E8791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5394390"/>
              </p:ext>
            </p:extLst>
          </p:nvPr>
        </p:nvGraphicFramePr>
        <p:xfrm>
          <a:off x="1051032" y="1082566"/>
          <a:ext cx="10310652" cy="5143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7445">
                  <a:extLst>
                    <a:ext uri="{9D8B030D-6E8A-4147-A177-3AD203B41FA5}">
                      <a16:colId xmlns:a16="http://schemas.microsoft.com/office/drawing/2014/main" val="2205025384"/>
                    </a:ext>
                  </a:extLst>
                </a:gridCol>
                <a:gridCol w="3434171">
                  <a:extLst>
                    <a:ext uri="{9D8B030D-6E8A-4147-A177-3AD203B41FA5}">
                      <a16:colId xmlns:a16="http://schemas.microsoft.com/office/drawing/2014/main" val="726749156"/>
                    </a:ext>
                  </a:extLst>
                </a:gridCol>
                <a:gridCol w="1954924">
                  <a:extLst>
                    <a:ext uri="{9D8B030D-6E8A-4147-A177-3AD203B41FA5}">
                      <a16:colId xmlns:a16="http://schemas.microsoft.com/office/drawing/2014/main" val="2813049151"/>
                    </a:ext>
                  </a:extLst>
                </a:gridCol>
                <a:gridCol w="2144112">
                  <a:extLst>
                    <a:ext uri="{9D8B030D-6E8A-4147-A177-3AD203B41FA5}">
                      <a16:colId xmlns:a16="http://schemas.microsoft.com/office/drawing/2014/main" val="8033444"/>
                    </a:ext>
                  </a:extLst>
                </a:gridCol>
              </a:tblGrid>
              <a:tr h="761619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+mn-lt"/>
                        </a:rPr>
                        <a:t>Activity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+mn-lt"/>
                        </a:rPr>
                        <a:t>Methodology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+mn-lt"/>
                        </a:rPr>
                        <a:t>Start Time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+mn-lt"/>
                        </a:rPr>
                        <a:t>End Time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84191257"/>
                  </a:ext>
                </a:extLst>
              </a:tr>
              <a:tr h="6047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latin typeface="+mn-lt"/>
                          <a:ea typeface="Adobe Gothic Std B" panose="020B0800000000000000" pitchFamily="34" charset="-128"/>
                          <a:cs typeface="Times New Roman" panose="02020603050405020304" pitchFamily="18" charset="0"/>
                        </a:rPr>
                        <a:t>Upgrade SRIS into IWMS</a:t>
                      </a:r>
                    </a:p>
                    <a:p>
                      <a:endParaRPr lang="en-US" sz="1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Hybrid/Inhouse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April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September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589271"/>
                  </a:ext>
                </a:extLst>
              </a:tr>
              <a:tr h="81598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latin typeface="+mn-lt"/>
                          <a:ea typeface="Adobe Gothic Std B" panose="020B0800000000000000" pitchFamily="34" charset="-128"/>
                        </a:rPr>
                        <a:t>Start Data Verification in other 331 DS Divisions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Replicate tested Model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April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December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520860"/>
                  </a:ext>
                </a:extLst>
              </a:tr>
              <a:tr h="10405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+mn-lt"/>
                          <a:ea typeface="Adobe Gothic Std B" panose="020B0800000000000000" pitchFamily="34" charset="-128"/>
                          <a:cs typeface="Times New Roman" panose="02020603050405020304" pitchFamily="18" charset="0"/>
                        </a:rPr>
                        <a:t>Policy Decision for Beneficiary Selection Methodology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Five sample DS results analysis </a:t>
                      </a:r>
                    </a:p>
                    <a:p>
                      <a:r>
                        <a:rPr lang="en-US" sz="1800" dirty="0">
                          <a:latin typeface="+mn-lt"/>
                        </a:rPr>
                        <a:t>(Urban, Rural, </a:t>
                      </a:r>
                      <a:r>
                        <a:rPr lang="en-US" sz="1800" dirty="0" err="1">
                          <a:latin typeface="+mn-lt"/>
                        </a:rPr>
                        <a:t>Estate,NE</a:t>
                      </a:r>
                      <a:r>
                        <a:rPr lang="en-US" sz="1800" dirty="0">
                          <a:latin typeface="+mn-lt"/>
                        </a:rPr>
                        <a:t> area)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April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June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3454686"/>
                  </a:ext>
                </a:extLst>
              </a:tr>
              <a:tr h="6387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+mn-lt"/>
                          <a:ea typeface="Adobe Gothic Std B" panose="020B0800000000000000" pitchFamily="34" charset="-128"/>
                          <a:cs typeface="Times New Roman" panose="02020603050405020304" pitchFamily="18" charset="0"/>
                        </a:rPr>
                        <a:t>Awareness creation among all stakeholders / Training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Communication Strategy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April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September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19659"/>
                  </a:ext>
                </a:extLst>
              </a:tr>
              <a:tr h="9706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+mn-lt"/>
                          <a:ea typeface="Adobe Gothic Std B" panose="020B0800000000000000" pitchFamily="34" charset="-128"/>
                          <a:cs typeface="Times New Roman" panose="02020603050405020304" pitchFamily="18" charset="0"/>
                        </a:rPr>
                        <a:t>Establish Sustainable mechanism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Collaborative Model </a:t>
                      </a:r>
                    </a:p>
                    <a:p>
                      <a:r>
                        <a:rPr lang="en-US" sz="1800" dirty="0">
                          <a:latin typeface="+mn-lt"/>
                        </a:rPr>
                        <a:t>(Three Pillars Support)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bg1"/>
                          </a:solidFill>
                          <a:latin typeface="+mn-lt"/>
                        </a:rPr>
                        <a:t>April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May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64362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54821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C3444-B550-43B3-AF23-2E258D365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4166" y="370530"/>
            <a:ext cx="10063668" cy="1077229"/>
          </a:xfrm>
        </p:spPr>
        <p:txBody>
          <a:bodyPr/>
          <a:lstStyle/>
          <a:p>
            <a:pPr algn="l"/>
            <a:r>
              <a:rPr lang="en-US" b="1" dirty="0">
                <a:solidFill>
                  <a:srgbClr val="FFFF00"/>
                </a:solidFill>
              </a:rPr>
              <a:t>Our Implementation Plan for next steps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2B8841A-CE47-4584-A7C8-1909B8344E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3" b="4943"/>
          <a:stretch/>
        </p:blipFill>
        <p:spPr>
          <a:xfrm>
            <a:off x="1153504" y="1068711"/>
            <a:ext cx="9032715" cy="5752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2236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E045D-2B73-4F03-829F-C5A928C46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3422" y="534787"/>
            <a:ext cx="10137240" cy="1077229"/>
          </a:xfrm>
        </p:spPr>
        <p:txBody>
          <a:bodyPr/>
          <a:lstStyle/>
          <a:p>
            <a:pPr algn="l"/>
            <a:r>
              <a:rPr lang="en-US" b="1" dirty="0">
                <a:solidFill>
                  <a:schemeClr val="tx1"/>
                </a:solidFill>
              </a:rPr>
              <a:t>Proposed ‘Collaborative 3 Pillar’ Model</a:t>
            </a:r>
            <a:endParaRPr lang="en-US" b="1" dirty="0">
              <a:solidFill>
                <a:srgbClr val="FFFF00"/>
              </a:solidFill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8DE8E83-69F6-4609-A632-D8F5B6460D07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57655" y="999828"/>
          <a:ext cx="11183007" cy="5674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120859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FA3DE6-C289-485C-884F-8640A52E2D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5121" y="516610"/>
            <a:ext cx="10447892" cy="684413"/>
          </a:xfrm>
        </p:spPr>
        <p:txBody>
          <a:bodyPr>
            <a:normAutofit/>
          </a:bodyPr>
          <a:lstStyle/>
          <a:p>
            <a:pPr algn="l"/>
            <a:r>
              <a:rPr lang="en-US" b="1" dirty="0">
                <a:solidFill>
                  <a:srgbClr val="FFFF00"/>
                </a:solidFill>
              </a:rPr>
              <a:t>Stage 2: Deployment plan for 332 DS Divisions 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105303A3-C2D5-49AE-BB86-9A7D698C9A4F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072057" y="1069427"/>
          <a:ext cx="10268605" cy="47191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CFB0005-9116-4F4B-8D44-79A13C775166}"/>
              </a:ext>
            </a:extLst>
          </p:cNvPr>
          <p:cNvGraphicFramePr>
            <a:graphicFrameLocks noGrp="1"/>
          </p:cNvGraphicFramePr>
          <p:nvPr/>
        </p:nvGraphicFramePr>
        <p:xfrm>
          <a:off x="1072057" y="4923220"/>
          <a:ext cx="10785646" cy="1802045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1958980">
                  <a:extLst>
                    <a:ext uri="{9D8B030D-6E8A-4147-A177-3AD203B41FA5}">
                      <a16:colId xmlns:a16="http://schemas.microsoft.com/office/drawing/2014/main" val="3482486309"/>
                    </a:ext>
                  </a:extLst>
                </a:gridCol>
                <a:gridCol w="2274217">
                  <a:extLst>
                    <a:ext uri="{9D8B030D-6E8A-4147-A177-3AD203B41FA5}">
                      <a16:colId xmlns:a16="http://schemas.microsoft.com/office/drawing/2014/main" val="1593029499"/>
                    </a:ext>
                  </a:extLst>
                </a:gridCol>
                <a:gridCol w="2184150">
                  <a:extLst>
                    <a:ext uri="{9D8B030D-6E8A-4147-A177-3AD203B41FA5}">
                      <a16:colId xmlns:a16="http://schemas.microsoft.com/office/drawing/2014/main" val="1571662251"/>
                    </a:ext>
                  </a:extLst>
                </a:gridCol>
                <a:gridCol w="2386802">
                  <a:extLst>
                    <a:ext uri="{9D8B030D-6E8A-4147-A177-3AD203B41FA5}">
                      <a16:colId xmlns:a16="http://schemas.microsoft.com/office/drawing/2014/main" val="540726532"/>
                    </a:ext>
                  </a:extLst>
                </a:gridCol>
                <a:gridCol w="1981497">
                  <a:extLst>
                    <a:ext uri="{9D8B030D-6E8A-4147-A177-3AD203B41FA5}">
                      <a16:colId xmlns:a16="http://schemas.microsoft.com/office/drawing/2014/main" val="2621771676"/>
                    </a:ext>
                  </a:extLst>
                </a:gridCol>
              </a:tblGrid>
              <a:tr h="139429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Average Number of HH Per DSD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Number of Dedicated Officers/Tablets per DSD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Ave. Number of Households completed per Day 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Average Number of Households per months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Number of Months to Complete a DSD</a:t>
                      </a:r>
                    </a:p>
                  </a:txBody>
                  <a:tcPr marL="0" marR="0" marT="0" marB="0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6064051"/>
                  </a:ext>
                </a:extLst>
              </a:tr>
              <a:tr h="407749"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u="none" strike="noStrike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4,000</a:t>
                      </a:r>
                      <a:endParaRPr lang="en-US" sz="20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u="none" strike="noStrike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2(2*332=664)</a:t>
                      </a:r>
                      <a:endParaRPr lang="en-US" sz="20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b="1" i="0" u="none" strike="noStrike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10</a:t>
                      </a:r>
                      <a:endParaRPr lang="en-US" sz="20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u="none" strike="noStrike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400</a:t>
                      </a:r>
                      <a:endParaRPr lang="en-US" sz="20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u="none" strike="noStrike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10</a:t>
                      </a:r>
                      <a:endParaRPr lang="en-US" sz="20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346208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04670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3129BF-5282-480F-ADAC-E8BCA85D11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014" y="808056"/>
            <a:ext cx="9540125" cy="688346"/>
          </a:xfrm>
        </p:spPr>
        <p:txBody>
          <a:bodyPr/>
          <a:lstStyle/>
          <a:p>
            <a:pPr algn="l"/>
            <a:r>
              <a:rPr lang="en-US" dirty="0"/>
              <a:t>Activities to be started immediately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9A8605-DF1F-4117-8817-F6873BF4BF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7158" y="1408386"/>
            <a:ext cx="9984827" cy="5234152"/>
          </a:xfrm>
        </p:spPr>
        <p:txBody>
          <a:bodyPr>
            <a:normAutofit/>
          </a:bodyPr>
          <a:lstStyle/>
          <a:p>
            <a:r>
              <a:rPr lang="en-US" sz="2400" dirty="0"/>
              <a:t>Start training of WBIU (TOT) officers at DS Divisional level</a:t>
            </a:r>
          </a:p>
          <a:p>
            <a:r>
              <a:rPr lang="en-US" sz="2400" dirty="0"/>
              <a:t>One Laptop has been provided 2018 to each DS and to be used for training sessions</a:t>
            </a:r>
          </a:p>
          <a:p>
            <a:r>
              <a:rPr lang="en-US" sz="2400" dirty="0"/>
              <a:t>WBIU officers to be started verification module training for GN, EDO, SDO and any other dedicated officers </a:t>
            </a:r>
          </a:p>
          <a:p>
            <a:r>
              <a:rPr lang="en-US" sz="2400" dirty="0"/>
              <a:t>DS level team will be trained by may 30</a:t>
            </a:r>
            <a:r>
              <a:rPr lang="en-US" sz="2400" baseline="30000" dirty="0"/>
              <a:t>th</a:t>
            </a:r>
            <a:r>
              <a:rPr lang="en-US" sz="2400" dirty="0"/>
              <a:t> </a:t>
            </a:r>
          </a:p>
          <a:p>
            <a:r>
              <a:rPr lang="en-US" sz="2400" dirty="0"/>
              <a:t>25 model DS Divisions to be established covering 25 Districts.</a:t>
            </a:r>
          </a:p>
        </p:txBody>
      </p:sp>
    </p:spTree>
    <p:extLst>
      <p:ext uri="{BB962C8B-B14F-4D97-AF65-F5344CB8AC3E}">
        <p14:creationId xmlns:p14="http://schemas.microsoft.com/office/powerpoint/2010/main" val="685386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C3444-B550-43B3-AF23-2E258D365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3422" y="576829"/>
            <a:ext cx="10063668" cy="1077229"/>
          </a:xfrm>
        </p:spPr>
        <p:txBody>
          <a:bodyPr/>
          <a:lstStyle/>
          <a:p>
            <a:pPr algn="l"/>
            <a:r>
              <a:rPr lang="en-US" b="1" dirty="0">
                <a:solidFill>
                  <a:srgbClr val="FFFF00"/>
                </a:solidFill>
              </a:rPr>
              <a:t>Action Plan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83C3E48-EF5B-47BC-8E92-240354B2059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20910315"/>
              </p:ext>
            </p:extLst>
          </p:nvPr>
        </p:nvGraphicFramePr>
        <p:xfrm>
          <a:off x="1276954" y="1235535"/>
          <a:ext cx="10679072" cy="5440568"/>
        </p:xfrm>
        <a:graphic>
          <a:graphicData uri="http://schemas.openxmlformats.org/drawingml/2006/table">
            <a:tbl>
              <a:tblPr>
                <a:tableStyleId>{306799F8-075E-4A3A-A7F6-7FBC6576F1A4}</a:tableStyleId>
              </a:tblPr>
              <a:tblGrid>
                <a:gridCol w="636998">
                  <a:extLst>
                    <a:ext uri="{9D8B030D-6E8A-4147-A177-3AD203B41FA5}">
                      <a16:colId xmlns:a16="http://schemas.microsoft.com/office/drawing/2014/main" val="3508443499"/>
                    </a:ext>
                  </a:extLst>
                </a:gridCol>
                <a:gridCol w="5957798">
                  <a:extLst>
                    <a:ext uri="{9D8B030D-6E8A-4147-A177-3AD203B41FA5}">
                      <a16:colId xmlns:a16="http://schemas.microsoft.com/office/drawing/2014/main" val="1699142655"/>
                    </a:ext>
                  </a:extLst>
                </a:gridCol>
                <a:gridCol w="4084276">
                  <a:extLst>
                    <a:ext uri="{9D8B030D-6E8A-4147-A177-3AD203B41FA5}">
                      <a16:colId xmlns:a16="http://schemas.microsoft.com/office/drawing/2014/main" val="195476639"/>
                    </a:ext>
                  </a:extLst>
                </a:gridCol>
              </a:tblGrid>
              <a:tr h="4633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No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Activity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Timeline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extLst>
                  <a:ext uri="{0D108BD9-81ED-4DB2-BD59-A6C34878D82A}">
                    <a16:rowId xmlns:a16="http://schemas.microsoft.com/office/drawing/2014/main" val="1098215086"/>
                  </a:ext>
                </a:extLst>
              </a:tr>
              <a:tr h="4633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01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Commencement of procurement for Tabs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April 2021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extLst>
                  <a:ext uri="{0D108BD9-81ED-4DB2-BD59-A6C34878D82A}">
                    <a16:rowId xmlns:a16="http://schemas.microsoft.com/office/drawing/2014/main" val="3924935539"/>
                  </a:ext>
                </a:extLst>
              </a:tr>
              <a:tr h="4633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02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Delivery of Tabs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August 2021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extLst>
                  <a:ext uri="{0D108BD9-81ED-4DB2-BD59-A6C34878D82A}">
                    <a16:rowId xmlns:a16="http://schemas.microsoft.com/office/drawing/2014/main" val="1008708154"/>
                  </a:ext>
                </a:extLst>
              </a:tr>
              <a:tr h="4954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03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Initial Discussion with DS and relevant Staff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2000">
                          <a:effectLst/>
                        </a:rPr>
                        <a:t>April &amp; May 2021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extLst>
                  <a:ext uri="{0D108BD9-81ED-4DB2-BD59-A6C34878D82A}">
                    <a16:rowId xmlns:a16="http://schemas.microsoft.com/office/drawing/2014/main" val="4284887018"/>
                  </a:ext>
                </a:extLst>
              </a:tr>
              <a:tr h="4954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04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Appoint the project team in  DSD level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2000">
                          <a:effectLst/>
                        </a:rPr>
                        <a:t>April &amp; May 2021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extLst>
                  <a:ext uri="{0D108BD9-81ED-4DB2-BD59-A6C34878D82A}">
                    <a16:rowId xmlns:a16="http://schemas.microsoft.com/office/drawing/2014/main" val="1507130814"/>
                  </a:ext>
                </a:extLst>
              </a:tr>
              <a:tr h="80271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05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Conduct awareness programs and distributing IEC materials 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2000">
                          <a:effectLst/>
                        </a:rPr>
                        <a:t>April , May, June &amp; July 2021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extLst>
                  <a:ext uri="{0D108BD9-81ED-4DB2-BD59-A6C34878D82A}">
                    <a16:rowId xmlns:a16="http://schemas.microsoft.com/office/drawing/2014/main" val="1421741379"/>
                  </a:ext>
                </a:extLst>
              </a:tr>
              <a:tr h="4954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06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Conduct Technical Training programmes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2000">
                          <a:effectLst/>
                        </a:rPr>
                        <a:t>April , May, June &amp; July 2021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extLst>
                  <a:ext uri="{0D108BD9-81ED-4DB2-BD59-A6C34878D82A}">
                    <a16:rowId xmlns:a16="http://schemas.microsoft.com/office/drawing/2014/main" val="429401772"/>
                  </a:ext>
                </a:extLst>
              </a:tr>
              <a:tr h="80271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07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Data Collection by data entry officers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10 Months</a:t>
                      </a:r>
                    </a:p>
                  </a:txBody>
                  <a:tcPr marL="47655" marR="47655" marT="47655" marB="47655"/>
                </a:tc>
                <a:extLst>
                  <a:ext uri="{0D108BD9-81ED-4DB2-BD59-A6C34878D82A}">
                    <a16:rowId xmlns:a16="http://schemas.microsoft.com/office/drawing/2014/main" val="1587854677"/>
                  </a:ext>
                </a:extLst>
              </a:tr>
              <a:tr h="4633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08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Monitoring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Throughout the Project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extLst>
                  <a:ext uri="{0D108BD9-81ED-4DB2-BD59-A6C34878D82A}">
                    <a16:rowId xmlns:a16="http://schemas.microsoft.com/office/drawing/2014/main" val="681896679"/>
                  </a:ext>
                </a:extLst>
              </a:tr>
              <a:tr h="4954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09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Project Closer and document Lessons learned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January 2022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extLst>
                  <a:ext uri="{0D108BD9-81ED-4DB2-BD59-A6C34878D82A}">
                    <a16:rowId xmlns:a16="http://schemas.microsoft.com/office/drawing/2014/main" val="1161259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37360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92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CCA70-31E1-4F2E-9504-8E069018AD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0524" y="808056"/>
            <a:ext cx="9529615" cy="1077229"/>
          </a:xfrm>
        </p:spPr>
        <p:txBody>
          <a:bodyPr/>
          <a:lstStyle/>
          <a:p>
            <a:pPr algn="l"/>
            <a:r>
              <a:rPr lang="en-US" b="1" dirty="0">
                <a:solidFill>
                  <a:srgbClr val="FFFF00"/>
                </a:solidFill>
              </a:rPr>
              <a:t>Project Time Plan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6451328-4AB3-444F-9E33-B48F6EEDC832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7" t="26211" r="30736" b="36942"/>
          <a:stretch/>
        </p:blipFill>
        <p:spPr bwMode="auto">
          <a:xfrm>
            <a:off x="1040525" y="2152534"/>
            <a:ext cx="10142482" cy="3144679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951367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5766" y="331074"/>
            <a:ext cx="10188772" cy="887594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/>
              <a:t>New DLR Matrix after Restructuring Project Components </a:t>
            </a:r>
            <a:endParaRPr lang="en-US" sz="2800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93A7B3D7-718E-4EBC-BFA9-D8AA4EED0D2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30845660"/>
              </p:ext>
            </p:extLst>
          </p:nvPr>
        </p:nvGraphicFramePr>
        <p:xfrm>
          <a:off x="1054165" y="895850"/>
          <a:ext cx="10307517" cy="56310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21061">
                  <a:extLst>
                    <a:ext uri="{9D8B030D-6E8A-4147-A177-3AD203B41FA5}">
                      <a16:colId xmlns:a16="http://schemas.microsoft.com/office/drawing/2014/main" val="2592229450"/>
                    </a:ext>
                  </a:extLst>
                </a:gridCol>
                <a:gridCol w="708059">
                  <a:extLst>
                    <a:ext uri="{9D8B030D-6E8A-4147-A177-3AD203B41FA5}">
                      <a16:colId xmlns:a16="http://schemas.microsoft.com/office/drawing/2014/main" val="181648353"/>
                    </a:ext>
                  </a:extLst>
                </a:gridCol>
                <a:gridCol w="6072439">
                  <a:extLst>
                    <a:ext uri="{9D8B030D-6E8A-4147-A177-3AD203B41FA5}">
                      <a16:colId xmlns:a16="http://schemas.microsoft.com/office/drawing/2014/main" val="1077122491"/>
                    </a:ext>
                  </a:extLst>
                </a:gridCol>
                <a:gridCol w="1888618">
                  <a:extLst>
                    <a:ext uri="{9D8B030D-6E8A-4147-A177-3AD203B41FA5}">
                      <a16:colId xmlns:a16="http://schemas.microsoft.com/office/drawing/2014/main" val="3248643287"/>
                    </a:ext>
                  </a:extLst>
                </a:gridCol>
                <a:gridCol w="1117340">
                  <a:extLst>
                    <a:ext uri="{9D8B030D-6E8A-4147-A177-3AD203B41FA5}">
                      <a16:colId xmlns:a16="http://schemas.microsoft.com/office/drawing/2014/main" val="2550045626"/>
                    </a:ext>
                  </a:extLst>
                </a:gridCol>
              </a:tblGrid>
              <a:tr h="4377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solidFill>
                            <a:srgbClr val="FFFF00"/>
                          </a:solidFill>
                          <a:effectLst/>
                        </a:rPr>
                        <a:t>DLI</a:t>
                      </a:r>
                      <a:endParaRPr lang="en-US" sz="1800" b="1" i="0" u="none" strike="noStrike">
                        <a:solidFill>
                          <a:srgbClr val="FFFF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solidFill>
                            <a:srgbClr val="FFFF00"/>
                          </a:solidFill>
                          <a:effectLst/>
                        </a:rPr>
                        <a:t>Year</a:t>
                      </a:r>
                      <a:endParaRPr lang="en-US" sz="1800" b="1" i="1" u="none" strike="noStrike">
                        <a:solidFill>
                          <a:srgbClr val="FFFF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rgbClr val="FFFF00"/>
                          </a:solidFill>
                          <a:effectLst/>
                        </a:rPr>
                        <a:t>DLR</a:t>
                      </a:r>
                      <a:endParaRPr lang="en-US" sz="1800" b="1" i="0" u="none" strike="noStrike" dirty="0">
                        <a:solidFill>
                          <a:srgbClr val="FFFF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solidFill>
                            <a:srgbClr val="FFFF00"/>
                          </a:solidFill>
                          <a:effectLst/>
                        </a:rPr>
                        <a:t>Value (US$MN)</a:t>
                      </a:r>
                      <a:endParaRPr lang="en-US" sz="1800" b="1" i="0" u="none" strike="noStrike">
                        <a:solidFill>
                          <a:srgbClr val="FFFF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solidFill>
                            <a:srgbClr val="FFFF00"/>
                          </a:solidFill>
                          <a:effectLst/>
                        </a:rPr>
                        <a:t>Progress</a:t>
                      </a:r>
                      <a:endParaRPr lang="en-US" sz="1800" b="1" i="0" u="none" strike="noStrike" dirty="0">
                        <a:solidFill>
                          <a:srgbClr val="FFFF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3919851"/>
                  </a:ext>
                </a:extLst>
              </a:tr>
              <a:tr h="43771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DLI 1</a:t>
                      </a:r>
                      <a:endParaRPr lang="en-US" sz="1400" b="1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Year 1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WBB fully functional and its secretariat established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                           2.5 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Achieved</a:t>
                      </a:r>
                      <a:endParaRPr lang="en-U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2286747"/>
                  </a:ext>
                </a:extLst>
              </a:tr>
              <a:tr h="4377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Year 4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Welfare Benefits Board fully staffed and conducting regular Board meetings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                           1.5 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8856340"/>
                  </a:ext>
                </a:extLst>
              </a:tr>
              <a:tr h="4377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Year 5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Welfare Benefits Board fully staffed and conducting regular Board meetings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                           1.0 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9470732"/>
                  </a:ext>
                </a:extLst>
              </a:tr>
              <a:tr h="43771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DLI 2</a:t>
                      </a:r>
                      <a:endParaRPr lang="en-US" sz="1400" b="1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Year 1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SRIS active and SRU maintained with suitably qualified staff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                           5.0 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Achieved</a:t>
                      </a:r>
                      <a:endParaRPr lang="en-U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7371901"/>
                  </a:ext>
                </a:extLst>
              </a:tr>
              <a:tr h="5452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Year 4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At least 70% of divisional secretariats have access to the SRIS interface and at least one staff member is trained in its use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                           3.0 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Achieved</a:t>
                      </a:r>
                      <a:endParaRPr lang="en-U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8742551"/>
                  </a:ext>
                </a:extLst>
              </a:tr>
              <a:tr h="5452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Year 5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At least 90% of divisional secretariats have access to the SRIS interface and at least one staff member is trained in its use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                           2.0 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By November 2021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14217"/>
                  </a:ext>
                </a:extLst>
              </a:tr>
              <a:tr h="51945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DLI 4</a:t>
                      </a:r>
                      <a:endParaRPr lang="en-US" sz="1400" b="1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Year 4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Data on 70% of Samurdhi beneficiaries accessible in the Social Registry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                           5.0 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Achieved</a:t>
                      </a:r>
                      <a:endParaRPr lang="en-U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2143935"/>
                  </a:ext>
                </a:extLst>
              </a:tr>
              <a:tr h="51945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Year 5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Data on 90% of Samurdhi beneficiaries accessible and updated in the Social Registry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                           5.0 </a:t>
                      </a:r>
                      <a:endParaRPr lang="en-U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By November 2023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309298"/>
                  </a:ext>
                </a:extLst>
              </a:tr>
              <a:tr h="4377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DLI 7</a:t>
                      </a:r>
                      <a:endParaRPr lang="en-US" sz="1400" b="1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Year 4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Samurdhi program scaled up to provide relief to households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                        45.0 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Achieved</a:t>
                      </a:r>
                      <a:endParaRPr lang="en-U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7380500"/>
                  </a:ext>
                </a:extLst>
              </a:tr>
              <a:tr h="437715">
                <a:tc>
                  <a:txBody>
                    <a:bodyPr/>
                    <a:lstStyle/>
                    <a:p>
                      <a:pPr algn="l" fontAlgn="b"/>
                      <a:endParaRPr lang="en-US" sz="1400" b="1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Project management and monitoring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                           5.0 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 On going</a:t>
                      </a:r>
                      <a:endParaRPr lang="en-U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6151733"/>
                  </a:ext>
                </a:extLst>
              </a:tr>
              <a:tr h="4377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en-US" sz="1400" b="1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en-US" sz="1400" b="1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Total</a:t>
                      </a:r>
                      <a:endParaRPr lang="en-US" sz="1400" b="1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                        75.0 </a:t>
                      </a:r>
                      <a:endParaRPr lang="en-US" sz="1400" b="1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99410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7920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45AB12-30E9-4A05-8CA8-2963589A9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015" y="209456"/>
            <a:ext cx="9435022" cy="547778"/>
          </a:xfrm>
        </p:spPr>
        <p:txBody>
          <a:bodyPr>
            <a:normAutofit fontScale="90000"/>
          </a:bodyPr>
          <a:lstStyle/>
          <a:p>
            <a:pPr algn="l"/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Financial Progress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71B5BD4-15DF-48E1-8CDD-67DECA7E62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4540439"/>
              </p:ext>
            </p:extLst>
          </p:nvPr>
        </p:nvGraphicFramePr>
        <p:xfrm>
          <a:off x="1030015" y="865451"/>
          <a:ext cx="10300137" cy="17045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86262">
                  <a:extLst>
                    <a:ext uri="{9D8B030D-6E8A-4147-A177-3AD203B41FA5}">
                      <a16:colId xmlns:a16="http://schemas.microsoft.com/office/drawing/2014/main" val="1600899200"/>
                    </a:ext>
                  </a:extLst>
                </a:gridCol>
                <a:gridCol w="4113875">
                  <a:extLst>
                    <a:ext uri="{9D8B030D-6E8A-4147-A177-3AD203B41FA5}">
                      <a16:colId xmlns:a16="http://schemas.microsoft.com/office/drawing/2014/main" val="294362632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Original Approved Amount</a:t>
                      </a:r>
                      <a:endParaRPr lang="en-US" sz="18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76200" marB="7620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75,000,000.00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76200" marB="76200" anchor="ctr"/>
                </a:tc>
                <a:extLst>
                  <a:ext uri="{0D108BD9-81ED-4DB2-BD59-A6C34878D82A}">
                    <a16:rowId xmlns:a16="http://schemas.microsoft.com/office/drawing/2014/main" val="2512000839"/>
                  </a:ext>
                </a:extLst>
              </a:tr>
              <a:tr h="373373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Current Undisbursed</a:t>
                      </a:r>
                      <a:endParaRPr lang="en-US" sz="18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76200" marB="7620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11,728,086.01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76200" marB="76200" anchor="ctr"/>
                </a:tc>
                <a:extLst>
                  <a:ext uri="{0D108BD9-81ED-4DB2-BD59-A6C34878D82A}">
                    <a16:rowId xmlns:a16="http://schemas.microsoft.com/office/drawing/2014/main" val="3838096856"/>
                  </a:ext>
                </a:extLst>
              </a:tr>
              <a:tr h="373373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Disbursed </a:t>
                      </a:r>
                      <a:endParaRPr lang="en-US" sz="18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76200" marB="7620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64,816,967.99</a:t>
                      </a:r>
                      <a:endParaRPr lang="en-US" sz="1800" b="1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76200" marB="76200" anchor="ctr"/>
                </a:tc>
                <a:extLst>
                  <a:ext uri="{0D108BD9-81ED-4DB2-BD59-A6C34878D82A}">
                    <a16:rowId xmlns:a16="http://schemas.microsoft.com/office/drawing/2014/main" val="3709714688"/>
                  </a:ext>
                </a:extLst>
              </a:tr>
              <a:tr h="373373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Financial Progress </a:t>
                      </a:r>
                    </a:p>
                  </a:txBody>
                  <a:tcPr marL="47625" marR="47625" marT="76200" marB="7620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85%</a:t>
                      </a:r>
                    </a:p>
                  </a:txBody>
                  <a:tcPr marL="47625" marR="47625" marT="76200" marB="76200" anchor="ctr"/>
                </a:tc>
                <a:extLst>
                  <a:ext uri="{0D108BD9-81ED-4DB2-BD59-A6C34878D82A}">
                    <a16:rowId xmlns:a16="http://schemas.microsoft.com/office/drawing/2014/main" val="2529276356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0686618-72D0-408A-A045-06E05817FB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714" y="2678264"/>
            <a:ext cx="8720996" cy="40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3381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0D6EB8-B1CA-4C3F-B777-06E553795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3076" y="808056"/>
            <a:ext cx="10279117" cy="1077229"/>
          </a:xfrm>
        </p:spPr>
        <p:txBody>
          <a:bodyPr>
            <a:normAutofit fontScale="90000"/>
          </a:bodyPr>
          <a:lstStyle/>
          <a:p>
            <a:pPr algn="l"/>
            <a:r>
              <a:rPr lang="en-US" sz="3600" b="1" dirty="0">
                <a:solidFill>
                  <a:srgbClr val="FFFF00"/>
                </a:solidFill>
              </a:rPr>
              <a:t>Expected major outcomes from the social safety nets project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AF77A9-5083-424E-941E-C02EB1D35B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3076" y="1885285"/>
            <a:ext cx="10279117" cy="4736231"/>
          </a:xfrm>
        </p:spPr>
        <p:txBody>
          <a:bodyPr>
            <a:normAutofit/>
          </a:bodyPr>
          <a:lstStyle/>
          <a:p>
            <a:pPr algn="just"/>
            <a:r>
              <a:rPr lang="en-US" sz="2400" b="0" i="0" u="none" strike="noStrike" baseline="0" dirty="0"/>
              <a:t>Establish a Welfare Benefits Board (WBB),under the Ministry of Finance (</a:t>
            </a:r>
            <a:r>
              <a:rPr lang="en-US" sz="2400" b="0" i="0" u="none" strike="noStrike" baseline="0" dirty="0" err="1"/>
              <a:t>MoF</a:t>
            </a:r>
            <a:r>
              <a:rPr lang="en-US" sz="2400" b="0" i="0" u="none" strike="noStrike" baseline="0" dirty="0"/>
              <a:t>), that will assume management of benefits and payment for all of the country’s social welfare Assistant programs</a:t>
            </a:r>
            <a:endParaRPr lang="en-US" sz="2400" dirty="0"/>
          </a:p>
          <a:p>
            <a:pPr algn="just"/>
            <a:r>
              <a:rPr lang="en-US" sz="2400" dirty="0"/>
              <a:t>Integrated Welfare Management System </a:t>
            </a:r>
            <a:r>
              <a:rPr lang="en-US" sz="2400" b="0" i="0" u="none" strike="noStrike" baseline="0" dirty="0"/>
              <a:t>to facilitate entry and updating of beneficiary data and application of the new selection criteria to determine program eligibility. It will provide poverty scores for the distributers</a:t>
            </a:r>
            <a:endParaRPr lang="en-US" sz="2400" dirty="0"/>
          </a:p>
          <a:p>
            <a:pPr algn="just"/>
            <a:r>
              <a:rPr lang="en-US" sz="2400" dirty="0"/>
              <a:t>National Social Protection Strategy</a:t>
            </a:r>
          </a:p>
          <a:p>
            <a:pPr algn="just"/>
            <a:r>
              <a:rPr lang="en-US" sz="2400" dirty="0"/>
              <a:t>Graduation and Exit Strategy </a:t>
            </a:r>
          </a:p>
        </p:txBody>
      </p:sp>
    </p:spTree>
    <p:extLst>
      <p:ext uri="{BB962C8B-B14F-4D97-AF65-F5344CB8AC3E}">
        <p14:creationId xmlns:p14="http://schemas.microsoft.com/office/powerpoint/2010/main" val="33314792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BFA79E-5B56-494E-878D-5F47854F4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7298" y="524277"/>
            <a:ext cx="7958331" cy="1077229"/>
          </a:xfrm>
        </p:spPr>
        <p:txBody>
          <a:bodyPr/>
          <a:lstStyle/>
          <a:p>
            <a:pPr algn="l"/>
            <a:r>
              <a:rPr lang="en-US" b="1" dirty="0"/>
              <a:t>1.The way forward to IWMS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A957F76-CAE2-4C78-87DC-2888AEC4B73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1661552"/>
              </p:ext>
            </p:extLst>
          </p:nvPr>
        </p:nvGraphicFramePr>
        <p:xfrm>
          <a:off x="1166648" y="1324303"/>
          <a:ext cx="10047891" cy="51685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984637F2-DF1E-4B10-8388-107F617279B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26590"/>
          <a:stretch/>
        </p:blipFill>
        <p:spPr>
          <a:xfrm>
            <a:off x="9714785" y="1150964"/>
            <a:ext cx="1173932" cy="1077229"/>
          </a:xfrm>
          <a:prstGeom prst="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7802411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3D8724-31F7-440E-8F09-26EF90A11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4607" y="808056"/>
            <a:ext cx="10100441" cy="1077229"/>
          </a:xfrm>
        </p:spPr>
        <p:txBody>
          <a:bodyPr/>
          <a:lstStyle/>
          <a:p>
            <a:pPr algn="l"/>
            <a:r>
              <a:rPr lang="en-GB" b="1" dirty="0">
                <a:solidFill>
                  <a:srgbClr val="FFFF00"/>
                </a:solidFill>
              </a:rPr>
              <a:t>Stage 1: Initiate/Data Migration - Completed 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174EE2-1F69-494C-B159-87DF47A98C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4606" y="1506912"/>
            <a:ext cx="10100441" cy="5020012"/>
          </a:xfrm>
        </p:spPr>
        <p:txBody>
          <a:bodyPr>
            <a:normAutofit fontScale="92500"/>
          </a:bodyPr>
          <a:lstStyle/>
          <a:p>
            <a:r>
              <a:rPr lang="en-GB" sz="2400" dirty="0"/>
              <a:t>The SRIS System was verified and accepted.</a:t>
            </a:r>
          </a:p>
          <a:p>
            <a:r>
              <a:rPr lang="en-GB" sz="2400" dirty="0"/>
              <a:t>The signing of the Maintenance Agreement is pending </a:t>
            </a:r>
          </a:p>
          <a:p>
            <a:r>
              <a:rPr lang="en-GB" sz="2400" dirty="0"/>
              <a:t>Migrated all information available with the </a:t>
            </a:r>
            <a:r>
              <a:rPr lang="en-GB" sz="2400" dirty="0" err="1"/>
              <a:t>Samurdhi</a:t>
            </a:r>
            <a:r>
              <a:rPr lang="en-GB" sz="2400" dirty="0"/>
              <a:t> Department  onto the SRIS System.</a:t>
            </a:r>
          </a:p>
          <a:p>
            <a:r>
              <a:rPr lang="en-GB" sz="2400" dirty="0"/>
              <a:t>At least one officer in 240 DS Divisions have been given an initial training.</a:t>
            </a:r>
          </a:p>
          <a:p>
            <a:r>
              <a:rPr lang="en-GB" sz="2400" dirty="0"/>
              <a:t>An independent verification found up to around 70% completeness of the information.</a:t>
            </a:r>
          </a:p>
          <a:p>
            <a:r>
              <a:rPr lang="en-GB" sz="2400" dirty="0"/>
              <a:t>To increase the completeness to 90% - currently undertaking the verification.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69248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C34252-BF7C-47DF-991B-C2DD161D3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532" y="767256"/>
            <a:ext cx="10515600" cy="777436"/>
          </a:xfrm>
        </p:spPr>
        <p:txBody>
          <a:bodyPr/>
          <a:lstStyle/>
          <a:p>
            <a:pPr algn="l"/>
            <a:r>
              <a:rPr lang="en-GB" b="1" dirty="0">
                <a:solidFill>
                  <a:srgbClr val="FFFF00"/>
                </a:solidFill>
              </a:rPr>
              <a:t>Stage 2: Pilot Data Verification Method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76651-7FA5-4618-8D4A-BF0E427D8D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3076" y="1292772"/>
            <a:ext cx="10205545" cy="556522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GB" dirty="0" err="1"/>
              <a:t>Samurdhi</a:t>
            </a:r>
            <a:r>
              <a:rPr lang="en-GB" dirty="0"/>
              <a:t> Department identifies the appropriate DS Division and informs the </a:t>
            </a:r>
            <a:r>
              <a:rPr lang="en-GB" dirty="0" err="1"/>
              <a:t>Samurdhi</a:t>
            </a:r>
            <a:r>
              <a:rPr lang="en-GB" dirty="0"/>
              <a:t> Officers of the initiative to undertake the Data Verification within their DS Division.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 dirty="0"/>
              <a:t>Through the Ministry of Internal (Home) Affairs the Divisional Secretary is requested to support this initiative.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 dirty="0"/>
              <a:t>The SSNP Team visits and undertakes an initial introduction to identify the capabilities and standards of the various officials and appoints a co-ordinator.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 dirty="0"/>
              <a:t>Several training sessions were conducted for the different officers.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 dirty="0"/>
              <a:t>After the training, teams (2 officials) were sent to capture the data.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 dirty="0"/>
              <a:t>Around 10 households are completed by a team per day.</a:t>
            </a:r>
            <a:endParaRPr lang="en-US" dirty="0"/>
          </a:p>
        </p:txBody>
      </p:sp>
      <p:sp>
        <p:nvSpPr>
          <p:cNvPr id="4" name="Arrow: Pentagon 3">
            <a:hlinkClick r:id="rId2" action="ppaction://hlinkfile"/>
            <a:extLst>
              <a:ext uri="{FF2B5EF4-FFF2-40B4-BE49-F238E27FC236}">
                <a16:creationId xmlns:a16="http://schemas.microsoft.com/office/drawing/2014/main" id="{807B30C8-5B4D-42E3-9176-87A118880CC1}"/>
              </a:ext>
            </a:extLst>
          </p:cNvPr>
          <p:cNvSpPr/>
          <p:nvPr/>
        </p:nvSpPr>
        <p:spPr>
          <a:xfrm>
            <a:off x="10289628" y="6085490"/>
            <a:ext cx="662151" cy="441434"/>
          </a:xfrm>
          <a:prstGeom prst="homePlat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7907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dison">
  <a:themeElements>
    <a:clrScheme name="Madison">
      <a:dk1>
        <a:sysClr val="windowText" lastClr="000000"/>
      </a:dk1>
      <a:lt1>
        <a:sysClr val="window" lastClr="FFFFFF"/>
      </a:lt1>
      <a:dk2>
        <a:srgbClr val="1F2D29"/>
      </a:dk2>
      <a:lt2>
        <a:srgbClr val="C5FAEB"/>
      </a:lt2>
      <a:accent1>
        <a:srgbClr val="A1D68B"/>
      </a:accent1>
      <a:accent2>
        <a:srgbClr val="5EC795"/>
      </a:accent2>
      <a:accent3>
        <a:srgbClr val="4DADCF"/>
      </a:accent3>
      <a:accent4>
        <a:srgbClr val="CDB756"/>
      </a:accent4>
      <a:accent5>
        <a:srgbClr val="E29C36"/>
      </a:accent5>
      <a:accent6>
        <a:srgbClr val="8EC0C1"/>
      </a:accent6>
      <a:hlink>
        <a:srgbClr val="6D9D9B"/>
      </a:hlink>
      <a:folHlink>
        <a:srgbClr val="6D8583"/>
      </a:folHlink>
    </a:clrScheme>
    <a:fontScheme name="Madison">
      <a:maj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dison" id="{025CB5FB-2DD3-45EE-B6F0-CC461540EB19}" vid="{6AC10936-2DFC-4054-9ADF-B5E2C5F8619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TM16401375[[fn=Madison]]</Template>
  <TotalTime>0</TotalTime>
  <Words>1358</Words>
  <Application>Microsoft Office PowerPoint</Application>
  <PresentationFormat>Widescreen</PresentationFormat>
  <Paragraphs>245</Paragraphs>
  <Slides>26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5" baseType="lpstr">
      <vt:lpstr>Adobe Fan Heiti Std B</vt:lpstr>
      <vt:lpstr>Arial</vt:lpstr>
      <vt:lpstr>Bahnschrift SemiBold</vt:lpstr>
      <vt:lpstr>Calibri</vt:lpstr>
      <vt:lpstr>MS Shell Dlg 2</vt:lpstr>
      <vt:lpstr>Times New Roman</vt:lpstr>
      <vt:lpstr>Wingdings</vt:lpstr>
      <vt:lpstr>Wingdings 3</vt:lpstr>
      <vt:lpstr>Madison</vt:lpstr>
      <vt:lpstr>Progress As  at 20th  March 2021  and the Way Forward</vt:lpstr>
      <vt:lpstr>PROJECT DEVELOPMENT OBJECTIVES</vt:lpstr>
      <vt:lpstr>Project Time Plan</vt:lpstr>
      <vt:lpstr>New DLR Matrix after Restructuring Project Components </vt:lpstr>
      <vt:lpstr>Financial Progress</vt:lpstr>
      <vt:lpstr>Expected major outcomes from the social safety nets project</vt:lpstr>
      <vt:lpstr>1.The way forward to IWMS</vt:lpstr>
      <vt:lpstr>Stage 1: Initiate/Data Migration - Completed </vt:lpstr>
      <vt:lpstr>Stage 2: Pilot Data Verification Method</vt:lpstr>
      <vt:lpstr>Stage 2: Lessons Learnt</vt:lpstr>
      <vt:lpstr>Technological and attitudinal Changes</vt:lpstr>
      <vt:lpstr>Overall Project Progress after Data verification</vt:lpstr>
      <vt:lpstr>3 (c) National Social Protection Strategy</vt:lpstr>
      <vt:lpstr>Preparation of Graduation and Exit Strategy</vt:lpstr>
      <vt:lpstr>Readiness and the way forward  (For next 9 Months)</vt:lpstr>
      <vt:lpstr>Short term Strategic Vision </vt:lpstr>
      <vt:lpstr>Advantages of verified database (SRIS Level)</vt:lpstr>
      <vt:lpstr>Current Scope of the Application in the Mobile App</vt:lpstr>
      <vt:lpstr>Advantages of having IWMS for the Government </vt:lpstr>
      <vt:lpstr>Next Steps</vt:lpstr>
      <vt:lpstr>Our Implementation Plan for next steps</vt:lpstr>
      <vt:lpstr>Proposed ‘Collaborative 3 Pillar’ Model</vt:lpstr>
      <vt:lpstr>Stage 2: Deployment plan for 332 DS Divisions </vt:lpstr>
      <vt:lpstr>Activities to be started immediately</vt:lpstr>
      <vt:lpstr>Action Plan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Progress As  at 31st July 2019</dc:title>
  <dc:creator>Indika Kumara</dc:creator>
  <cp:lastModifiedBy>Information Technology 01</cp:lastModifiedBy>
  <cp:revision>283</cp:revision>
  <cp:lastPrinted>2021-06-16T05:31:54Z</cp:lastPrinted>
  <dcterms:created xsi:type="dcterms:W3CDTF">2019-08-01T07:42:38Z</dcterms:created>
  <dcterms:modified xsi:type="dcterms:W3CDTF">2021-06-16T05:57:30Z</dcterms:modified>
</cp:coreProperties>
</file>