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37"/>
  </p:notesMasterIdLst>
  <p:sldIdLst>
    <p:sldId id="256" r:id="rId2"/>
    <p:sldId id="258" r:id="rId3"/>
    <p:sldId id="335" r:id="rId4"/>
    <p:sldId id="259" r:id="rId5"/>
    <p:sldId id="334" r:id="rId6"/>
    <p:sldId id="349" r:id="rId7"/>
    <p:sldId id="329" r:id="rId8"/>
    <p:sldId id="282" r:id="rId9"/>
    <p:sldId id="345" r:id="rId10"/>
    <p:sldId id="337" r:id="rId11"/>
    <p:sldId id="346" r:id="rId12"/>
    <p:sldId id="347" r:id="rId13"/>
    <p:sldId id="355" r:id="rId14"/>
    <p:sldId id="340" r:id="rId15"/>
    <p:sldId id="342" r:id="rId16"/>
    <p:sldId id="348" r:id="rId17"/>
    <p:sldId id="333" r:id="rId18"/>
    <p:sldId id="268" r:id="rId19"/>
    <p:sldId id="269" r:id="rId20"/>
    <p:sldId id="351" r:id="rId21"/>
    <p:sldId id="352" r:id="rId22"/>
    <p:sldId id="366" r:id="rId23"/>
    <p:sldId id="364" r:id="rId24"/>
    <p:sldId id="357" r:id="rId25"/>
    <p:sldId id="350" r:id="rId26"/>
    <p:sldId id="368" r:id="rId27"/>
    <p:sldId id="367" r:id="rId28"/>
    <p:sldId id="354" r:id="rId29"/>
    <p:sldId id="353" r:id="rId30"/>
    <p:sldId id="336" r:id="rId31"/>
    <p:sldId id="359" r:id="rId32"/>
    <p:sldId id="363" r:id="rId33"/>
    <p:sldId id="365" r:id="rId34"/>
    <p:sldId id="361" r:id="rId35"/>
    <p:sldId id="271" r:id="rId3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364" autoAdjust="0"/>
  </p:normalViewPr>
  <p:slideViewPr>
    <p:cSldViewPr snapToGrid="0">
      <p:cViewPr varScale="1">
        <p:scale>
          <a:sx n="61" d="100"/>
          <a:sy n="61" d="100"/>
        </p:scale>
        <p:origin x="8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fif"/><Relationship Id="rId1" Type="http://schemas.openxmlformats.org/officeDocument/2006/relationships/image" Target="../media/image1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5B4B20-3012-4801-BA5D-C89E94B57A3C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4C2583A-DA19-4317-90D1-3B8DC86EC0A0}">
      <dgm:prSet phldrT="[Text]"/>
      <dgm:spPr/>
      <dgm:t>
        <a:bodyPr/>
        <a:lstStyle/>
        <a:p>
          <a:r>
            <a:rPr lang="en-US"/>
            <a:t>Data Migration</a:t>
          </a:r>
        </a:p>
      </dgm:t>
    </dgm:pt>
    <dgm:pt modelId="{8D3B9EEA-11BA-4BFE-811E-FC3C0A09A52A}" type="parTrans" cxnId="{566DA82B-07E5-43CB-A83C-6D99DCE289FA}">
      <dgm:prSet/>
      <dgm:spPr/>
      <dgm:t>
        <a:bodyPr/>
        <a:lstStyle/>
        <a:p>
          <a:endParaRPr lang="en-US"/>
        </a:p>
      </dgm:t>
    </dgm:pt>
    <dgm:pt modelId="{A7431BF9-59CC-459C-B7D3-401BDD726149}" type="sibTrans" cxnId="{566DA82B-07E5-43CB-A83C-6D99DCE289FA}">
      <dgm:prSet/>
      <dgm:spPr/>
      <dgm:t>
        <a:bodyPr/>
        <a:lstStyle/>
        <a:p>
          <a:endParaRPr lang="en-US"/>
        </a:p>
      </dgm:t>
    </dgm:pt>
    <dgm:pt modelId="{674E864A-CB1D-4CA8-A313-EAA87AAF7D5A}">
      <dgm:prSet phldrT="[Text]"/>
      <dgm:spPr/>
      <dgm:t>
        <a:bodyPr/>
        <a:lstStyle/>
        <a:p>
          <a:r>
            <a:rPr lang="en-US" dirty="0"/>
            <a:t>Data verification</a:t>
          </a:r>
        </a:p>
      </dgm:t>
    </dgm:pt>
    <dgm:pt modelId="{3D6FB3B6-0022-4F2E-BEE4-BECEDDD3E988}" type="parTrans" cxnId="{0800D1DB-4A15-415C-B164-080595D3B677}">
      <dgm:prSet/>
      <dgm:spPr/>
      <dgm:t>
        <a:bodyPr/>
        <a:lstStyle/>
        <a:p>
          <a:endParaRPr lang="en-US"/>
        </a:p>
      </dgm:t>
    </dgm:pt>
    <dgm:pt modelId="{59DDBC14-67A8-4869-8018-703EFD0AB8D0}" type="sibTrans" cxnId="{0800D1DB-4A15-415C-B164-080595D3B677}">
      <dgm:prSet/>
      <dgm:spPr/>
      <dgm:t>
        <a:bodyPr/>
        <a:lstStyle/>
        <a:p>
          <a:endParaRPr lang="en-US"/>
        </a:p>
      </dgm:t>
    </dgm:pt>
    <dgm:pt modelId="{2CDD4A0D-EB7B-478A-8C7C-FF76431A0518}">
      <dgm:prSet phldrT="[Text]"/>
      <dgm:spPr/>
      <dgm:t>
        <a:bodyPr/>
        <a:lstStyle/>
        <a:p>
          <a:r>
            <a:rPr lang="en-US" dirty="0"/>
            <a:t>Maintain Up to date Information</a:t>
          </a:r>
        </a:p>
      </dgm:t>
    </dgm:pt>
    <dgm:pt modelId="{0B8458B1-74AF-4869-AEC5-5DB12D45D1B0}" type="parTrans" cxnId="{2BE4F56C-26FD-4C4C-835D-A28BEC0092F5}">
      <dgm:prSet/>
      <dgm:spPr/>
      <dgm:t>
        <a:bodyPr/>
        <a:lstStyle/>
        <a:p>
          <a:endParaRPr lang="en-US"/>
        </a:p>
      </dgm:t>
    </dgm:pt>
    <dgm:pt modelId="{6FDBB5F2-C4F7-411A-B250-72BEAD84D301}" type="sibTrans" cxnId="{2BE4F56C-26FD-4C4C-835D-A28BEC0092F5}">
      <dgm:prSet/>
      <dgm:spPr/>
      <dgm:t>
        <a:bodyPr/>
        <a:lstStyle/>
        <a:p>
          <a:endParaRPr lang="en-US"/>
        </a:p>
      </dgm:t>
    </dgm:pt>
    <dgm:pt modelId="{EA3E6F8C-6745-4927-B9C9-9BCFADBC16D6}">
      <dgm:prSet/>
      <dgm:spPr/>
      <dgm:t>
        <a:bodyPr/>
        <a:lstStyle/>
        <a:p>
          <a:endParaRPr lang="en-US" dirty="0"/>
        </a:p>
      </dgm:t>
    </dgm:pt>
    <dgm:pt modelId="{C7D003BF-B722-462C-A3A8-E9C5CF063F26}" type="parTrans" cxnId="{21444C74-C130-4E75-8A20-3191B72F12DA}">
      <dgm:prSet/>
      <dgm:spPr/>
      <dgm:t>
        <a:bodyPr/>
        <a:lstStyle/>
        <a:p>
          <a:endParaRPr lang="en-US"/>
        </a:p>
      </dgm:t>
    </dgm:pt>
    <dgm:pt modelId="{F8895413-DE29-474F-9829-C05CAC820961}" type="sibTrans" cxnId="{21444C74-C130-4E75-8A20-3191B72F12DA}">
      <dgm:prSet/>
      <dgm:spPr/>
      <dgm:t>
        <a:bodyPr/>
        <a:lstStyle/>
        <a:p>
          <a:endParaRPr lang="en-US"/>
        </a:p>
      </dgm:t>
    </dgm:pt>
    <dgm:pt modelId="{87E5EF70-E1CA-45E9-B884-CDE25A4B7AD4}">
      <dgm:prSet phldrT="[Text]"/>
      <dgm:spPr/>
      <dgm:t>
        <a:bodyPr/>
        <a:lstStyle/>
        <a:p>
          <a:r>
            <a:rPr lang="en-US" dirty="0"/>
            <a:t>Expand to other Programs </a:t>
          </a:r>
        </a:p>
      </dgm:t>
    </dgm:pt>
    <dgm:pt modelId="{79D71026-B17C-4ED1-B56A-9B4B258F6B13}" type="parTrans" cxnId="{4A209179-BD03-4C1B-91FE-41C8C9D588C5}">
      <dgm:prSet/>
      <dgm:spPr/>
      <dgm:t>
        <a:bodyPr/>
        <a:lstStyle/>
        <a:p>
          <a:endParaRPr lang="en-US"/>
        </a:p>
      </dgm:t>
    </dgm:pt>
    <dgm:pt modelId="{701C15A8-35FB-49D4-82C1-4F5302052030}" type="sibTrans" cxnId="{4A209179-BD03-4C1B-91FE-41C8C9D588C5}">
      <dgm:prSet/>
      <dgm:spPr/>
      <dgm:t>
        <a:bodyPr/>
        <a:lstStyle/>
        <a:p>
          <a:endParaRPr lang="en-US"/>
        </a:p>
      </dgm:t>
    </dgm:pt>
    <dgm:pt modelId="{E81ABF9D-1DEC-476C-AEAB-21BA94772568}" type="pres">
      <dgm:prSet presAssocID="{175B4B20-3012-4801-BA5D-C89E94B57A3C}" presName="rootnode" presStyleCnt="0">
        <dgm:presLayoutVars>
          <dgm:chMax/>
          <dgm:chPref/>
          <dgm:dir/>
          <dgm:animLvl val="lvl"/>
        </dgm:presLayoutVars>
      </dgm:prSet>
      <dgm:spPr/>
    </dgm:pt>
    <dgm:pt modelId="{8D0B4C69-429E-4A36-AD68-0E01D8D59B73}" type="pres">
      <dgm:prSet presAssocID="{74C2583A-DA19-4317-90D1-3B8DC86EC0A0}" presName="composite" presStyleCnt="0"/>
      <dgm:spPr/>
    </dgm:pt>
    <dgm:pt modelId="{41EAB06A-65ED-440B-B4DC-0D3A62C29B53}" type="pres">
      <dgm:prSet presAssocID="{74C2583A-DA19-4317-90D1-3B8DC86EC0A0}" presName="LShape" presStyleLbl="alignNode1" presStyleIdx="0" presStyleCnt="9"/>
      <dgm:spPr/>
    </dgm:pt>
    <dgm:pt modelId="{BF0477AC-7FD6-4CAC-A8AF-2D7AE3F27035}" type="pres">
      <dgm:prSet presAssocID="{74C2583A-DA19-4317-90D1-3B8DC86EC0A0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</dgm:pt>
    <dgm:pt modelId="{EDBB36C8-27D8-470A-BED1-AE7015C6F841}" type="pres">
      <dgm:prSet presAssocID="{74C2583A-DA19-4317-90D1-3B8DC86EC0A0}" presName="Triangle" presStyleLbl="alignNode1" presStyleIdx="1" presStyleCnt="9"/>
      <dgm:spPr/>
    </dgm:pt>
    <dgm:pt modelId="{CCE5C8C9-6F61-4BD4-B182-8E8DEFF89122}" type="pres">
      <dgm:prSet presAssocID="{A7431BF9-59CC-459C-B7D3-401BDD726149}" presName="sibTrans" presStyleCnt="0"/>
      <dgm:spPr/>
    </dgm:pt>
    <dgm:pt modelId="{36C057E2-64EC-4202-AABD-EB09E2D961A5}" type="pres">
      <dgm:prSet presAssocID="{A7431BF9-59CC-459C-B7D3-401BDD726149}" presName="space" presStyleCnt="0"/>
      <dgm:spPr/>
    </dgm:pt>
    <dgm:pt modelId="{BFAFAE32-4C2A-4CB8-BFB6-6EF6FE131F99}" type="pres">
      <dgm:prSet presAssocID="{674E864A-CB1D-4CA8-A313-EAA87AAF7D5A}" presName="composite" presStyleCnt="0"/>
      <dgm:spPr/>
    </dgm:pt>
    <dgm:pt modelId="{200D919A-9B84-4E62-B8AF-4FDAC9F85253}" type="pres">
      <dgm:prSet presAssocID="{674E864A-CB1D-4CA8-A313-EAA87AAF7D5A}" presName="LShape" presStyleLbl="alignNode1" presStyleIdx="2" presStyleCnt="9"/>
      <dgm:spPr/>
    </dgm:pt>
    <dgm:pt modelId="{FDD798A3-2AFD-4A63-8728-3D161AB9C441}" type="pres">
      <dgm:prSet presAssocID="{674E864A-CB1D-4CA8-A313-EAA87AAF7D5A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</dgm:pt>
    <dgm:pt modelId="{A3D49717-8B06-4B5A-8D1B-D24C27168A77}" type="pres">
      <dgm:prSet presAssocID="{674E864A-CB1D-4CA8-A313-EAA87AAF7D5A}" presName="Triangle" presStyleLbl="alignNode1" presStyleIdx="3" presStyleCnt="9"/>
      <dgm:spPr/>
    </dgm:pt>
    <dgm:pt modelId="{755FE3C8-BD9F-418F-9B9E-34DE7CB6955A}" type="pres">
      <dgm:prSet presAssocID="{59DDBC14-67A8-4869-8018-703EFD0AB8D0}" presName="sibTrans" presStyleCnt="0"/>
      <dgm:spPr/>
    </dgm:pt>
    <dgm:pt modelId="{1AF2BB07-F8C2-47B9-9560-E76CC86DBDC6}" type="pres">
      <dgm:prSet presAssocID="{59DDBC14-67A8-4869-8018-703EFD0AB8D0}" presName="space" presStyleCnt="0"/>
      <dgm:spPr/>
    </dgm:pt>
    <dgm:pt modelId="{D2FCFACC-2884-4879-AEDF-C4B087456AB2}" type="pres">
      <dgm:prSet presAssocID="{2CDD4A0D-EB7B-478A-8C7C-FF76431A0518}" presName="composite" presStyleCnt="0"/>
      <dgm:spPr/>
    </dgm:pt>
    <dgm:pt modelId="{6E6B3D03-D00F-4F8B-93ED-29FE31CE4233}" type="pres">
      <dgm:prSet presAssocID="{2CDD4A0D-EB7B-478A-8C7C-FF76431A0518}" presName="LShape" presStyleLbl="alignNode1" presStyleIdx="4" presStyleCnt="9"/>
      <dgm:spPr/>
    </dgm:pt>
    <dgm:pt modelId="{4B720B7E-4340-4579-AAC7-F77D44F2561D}" type="pres">
      <dgm:prSet presAssocID="{2CDD4A0D-EB7B-478A-8C7C-FF76431A0518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</dgm:pt>
    <dgm:pt modelId="{535EAE7F-DCD4-4779-A911-A0E0D41E15CD}" type="pres">
      <dgm:prSet presAssocID="{2CDD4A0D-EB7B-478A-8C7C-FF76431A0518}" presName="Triangle" presStyleLbl="alignNode1" presStyleIdx="5" presStyleCnt="9"/>
      <dgm:spPr/>
    </dgm:pt>
    <dgm:pt modelId="{730C6717-CD34-49A3-B954-A69C27247641}" type="pres">
      <dgm:prSet presAssocID="{6FDBB5F2-C4F7-411A-B250-72BEAD84D301}" presName="sibTrans" presStyleCnt="0"/>
      <dgm:spPr/>
    </dgm:pt>
    <dgm:pt modelId="{05E55E77-1FA9-497C-B94D-608EEA5F3FFC}" type="pres">
      <dgm:prSet presAssocID="{6FDBB5F2-C4F7-411A-B250-72BEAD84D301}" presName="space" presStyleCnt="0"/>
      <dgm:spPr/>
    </dgm:pt>
    <dgm:pt modelId="{FC7172F3-F3C0-4A15-82BE-90DBAA624F04}" type="pres">
      <dgm:prSet presAssocID="{87E5EF70-E1CA-45E9-B884-CDE25A4B7AD4}" presName="composite" presStyleCnt="0"/>
      <dgm:spPr/>
    </dgm:pt>
    <dgm:pt modelId="{F015638E-385C-4182-9B4E-19FF91A6F315}" type="pres">
      <dgm:prSet presAssocID="{87E5EF70-E1CA-45E9-B884-CDE25A4B7AD4}" presName="LShape" presStyleLbl="alignNode1" presStyleIdx="6" presStyleCnt="9"/>
      <dgm:spPr/>
    </dgm:pt>
    <dgm:pt modelId="{FC90D4EE-F5A0-49FA-B614-87C62D422D3C}" type="pres">
      <dgm:prSet presAssocID="{87E5EF70-E1CA-45E9-B884-CDE25A4B7AD4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</dgm:pt>
    <dgm:pt modelId="{1533FBFD-6217-4124-A362-B2DE0EDEC825}" type="pres">
      <dgm:prSet presAssocID="{87E5EF70-E1CA-45E9-B884-CDE25A4B7AD4}" presName="Triangle" presStyleLbl="alignNode1" presStyleIdx="7" presStyleCnt="9"/>
      <dgm:spPr/>
    </dgm:pt>
    <dgm:pt modelId="{F2303A0D-50C3-4411-9209-28381D7BC6DD}" type="pres">
      <dgm:prSet presAssocID="{701C15A8-35FB-49D4-82C1-4F5302052030}" presName="sibTrans" presStyleCnt="0"/>
      <dgm:spPr/>
    </dgm:pt>
    <dgm:pt modelId="{A1669BF9-13CC-4D65-8CDA-88F4FE02CEA4}" type="pres">
      <dgm:prSet presAssocID="{701C15A8-35FB-49D4-82C1-4F5302052030}" presName="space" presStyleCnt="0"/>
      <dgm:spPr/>
    </dgm:pt>
    <dgm:pt modelId="{5055D81F-9967-4639-BADC-5EF87B5636CE}" type="pres">
      <dgm:prSet presAssocID="{EA3E6F8C-6745-4927-B9C9-9BCFADBC16D6}" presName="composite" presStyleCnt="0"/>
      <dgm:spPr/>
    </dgm:pt>
    <dgm:pt modelId="{AA4A8363-8A39-43FC-88C4-593C11EAB404}" type="pres">
      <dgm:prSet presAssocID="{EA3E6F8C-6745-4927-B9C9-9BCFADBC16D6}" presName="LShape" presStyleLbl="alignNode1" presStyleIdx="8" presStyleCnt="9"/>
      <dgm:spPr>
        <a:prstGeom prst="mathPlus">
          <a:avLst/>
        </a:prstGeom>
      </dgm:spPr>
    </dgm:pt>
    <dgm:pt modelId="{731B2D2C-8214-43A2-835D-727D7DF2E5F4}" type="pres">
      <dgm:prSet presAssocID="{EA3E6F8C-6745-4927-B9C9-9BCFADBC16D6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</dgm:pt>
  </dgm:ptLst>
  <dgm:cxnLst>
    <dgm:cxn modelId="{6F2A330B-F26E-4B95-BFED-EB055738354D}" type="presOf" srcId="{74C2583A-DA19-4317-90D1-3B8DC86EC0A0}" destId="{BF0477AC-7FD6-4CAC-A8AF-2D7AE3F27035}" srcOrd="0" destOrd="0" presId="urn:microsoft.com/office/officeart/2009/3/layout/StepUpProcess"/>
    <dgm:cxn modelId="{566DA82B-07E5-43CB-A83C-6D99DCE289FA}" srcId="{175B4B20-3012-4801-BA5D-C89E94B57A3C}" destId="{74C2583A-DA19-4317-90D1-3B8DC86EC0A0}" srcOrd="0" destOrd="0" parTransId="{8D3B9EEA-11BA-4BFE-811E-FC3C0A09A52A}" sibTransId="{A7431BF9-59CC-459C-B7D3-401BDD726149}"/>
    <dgm:cxn modelId="{2BE4F56C-26FD-4C4C-835D-A28BEC0092F5}" srcId="{175B4B20-3012-4801-BA5D-C89E94B57A3C}" destId="{2CDD4A0D-EB7B-478A-8C7C-FF76431A0518}" srcOrd="2" destOrd="0" parTransId="{0B8458B1-74AF-4869-AEC5-5DB12D45D1B0}" sibTransId="{6FDBB5F2-C4F7-411A-B250-72BEAD84D301}"/>
    <dgm:cxn modelId="{9626146D-6E68-4EEE-8002-B101D6B552C3}" type="presOf" srcId="{175B4B20-3012-4801-BA5D-C89E94B57A3C}" destId="{E81ABF9D-1DEC-476C-AEAB-21BA94772568}" srcOrd="0" destOrd="0" presId="urn:microsoft.com/office/officeart/2009/3/layout/StepUpProcess"/>
    <dgm:cxn modelId="{21444C74-C130-4E75-8A20-3191B72F12DA}" srcId="{175B4B20-3012-4801-BA5D-C89E94B57A3C}" destId="{EA3E6F8C-6745-4927-B9C9-9BCFADBC16D6}" srcOrd="4" destOrd="0" parTransId="{C7D003BF-B722-462C-A3A8-E9C5CF063F26}" sibTransId="{F8895413-DE29-474F-9829-C05CAC820961}"/>
    <dgm:cxn modelId="{989A3177-A517-49C9-B539-836B004DF9F2}" type="presOf" srcId="{674E864A-CB1D-4CA8-A313-EAA87AAF7D5A}" destId="{FDD798A3-2AFD-4A63-8728-3D161AB9C441}" srcOrd="0" destOrd="0" presId="urn:microsoft.com/office/officeart/2009/3/layout/StepUpProcess"/>
    <dgm:cxn modelId="{4A209179-BD03-4C1B-91FE-41C8C9D588C5}" srcId="{175B4B20-3012-4801-BA5D-C89E94B57A3C}" destId="{87E5EF70-E1CA-45E9-B884-CDE25A4B7AD4}" srcOrd="3" destOrd="0" parTransId="{79D71026-B17C-4ED1-B56A-9B4B258F6B13}" sibTransId="{701C15A8-35FB-49D4-82C1-4F5302052030}"/>
    <dgm:cxn modelId="{0AE6168C-ED0C-4DD7-A80B-8775B412E219}" type="presOf" srcId="{2CDD4A0D-EB7B-478A-8C7C-FF76431A0518}" destId="{4B720B7E-4340-4579-AAC7-F77D44F2561D}" srcOrd="0" destOrd="0" presId="urn:microsoft.com/office/officeart/2009/3/layout/StepUpProcess"/>
    <dgm:cxn modelId="{BA43F995-2865-469C-9634-AE7C117657BD}" type="presOf" srcId="{EA3E6F8C-6745-4927-B9C9-9BCFADBC16D6}" destId="{731B2D2C-8214-43A2-835D-727D7DF2E5F4}" srcOrd="0" destOrd="0" presId="urn:microsoft.com/office/officeart/2009/3/layout/StepUpProcess"/>
    <dgm:cxn modelId="{0800D1DB-4A15-415C-B164-080595D3B677}" srcId="{175B4B20-3012-4801-BA5D-C89E94B57A3C}" destId="{674E864A-CB1D-4CA8-A313-EAA87AAF7D5A}" srcOrd="1" destOrd="0" parTransId="{3D6FB3B6-0022-4F2E-BEE4-BECEDDD3E988}" sibTransId="{59DDBC14-67A8-4869-8018-703EFD0AB8D0}"/>
    <dgm:cxn modelId="{F62A09EB-37E4-4D10-B640-E3D660F5C937}" type="presOf" srcId="{87E5EF70-E1CA-45E9-B884-CDE25A4B7AD4}" destId="{FC90D4EE-F5A0-49FA-B614-87C62D422D3C}" srcOrd="0" destOrd="0" presId="urn:microsoft.com/office/officeart/2009/3/layout/StepUpProcess"/>
    <dgm:cxn modelId="{ECEA980A-C1DD-4F87-97F2-BEF01B95E9DE}" type="presParOf" srcId="{E81ABF9D-1DEC-476C-AEAB-21BA94772568}" destId="{8D0B4C69-429E-4A36-AD68-0E01D8D59B73}" srcOrd="0" destOrd="0" presId="urn:microsoft.com/office/officeart/2009/3/layout/StepUpProcess"/>
    <dgm:cxn modelId="{2AD5BA70-AE02-46E1-951E-B676AEDFE65E}" type="presParOf" srcId="{8D0B4C69-429E-4A36-AD68-0E01D8D59B73}" destId="{41EAB06A-65ED-440B-B4DC-0D3A62C29B53}" srcOrd="0" destOrd="0" presId="urn:microsoft.com/office/officeart/2009/3/layout/StepUpProcess"/>
    <dgm:cxn modelId="{8D2DBF88-D196-4996-ABC4-7EA2E7E04889}" type="presParOf" srcId="{8D0B4C69-429E-4A36-AD68-0E01D8D59B73}" destId="{BF0477AC-7FD6-4CAC-A8AF-2D7AE3F27035}" srcOrd="1" destOrd="0" presId="urn:microsoft.com/office/officeart/2009/3/layout/StepUpProcess"/>
    <dgm:cxn modelId="{F9010E58-6FA3-4BF7-ADC7-B505B732B92D}" type="presParOf" srcId="{8D0B4C69-429E-4A36-AD68-0E01D8D59B73}" destId="{EDBB36C8-27D8-470A-BED1-AE7015C6F841}" srcOrd="2" destOrd="0" presId="urn:microsoft.com/office/officeart/2009/3/layout/StepUpProcess"/>
    <dgm:cxn modelId="{834A64B0-88BE-4650-AB6D-14CDF8C9336A}" type="presParOf" srcId="{E81ABF9D-1DEC-476C-AEAB-21BA94772568}" destId="{CCE5C8C9-6F61-4BD4-B182-8E8DEFF89122}" srcOrd="1" destOrd="0" presId="urn:microsoft.com/office/officeart/2009/3/layout/StepUpProcess"/>
    <dgm:cxn modelId="{DDBA3AFD-4943-43CC-A0C6-AA8F8D6CDD43}" type="presParOf" srcId="{CCE5C8C9-6F61-4BD4-B182-8E8DEFF89122}" destId="{36C057E2-64EC-4202-AABD-EB09E2D961A5}" srcOrd="0" destOrd="0" presId="urn:microsoft.com/office/officeart/2009/3/layout/StepUpProcess"/>
    <dgm:cxn modelId="{820D4DDD-2C33-4C82-A425-55F399A5566C}" type="presParOf" srcId="{E81ABF9D-1DEC-476C-AEAB-21BA94772568}" destId="{BFAFAE32-4C2A-4CB8-BFB6-6EF6FE131F99}" srcOrd="2" destOrd="0" presId="urn:microsoft.com/office/officeart/2009/3/layout/StepUpProcess"/>
    <dgm:cxn modelId="{2ECF172F-0AE1-4C54-BB17-D429A992C5CD}" type="presParOf" srcId="{BFAFAE32-4C2A-4CB8-BFB6-6EF6FE131F99}" destId="{200D919A-9B84-4E62-B8AF-4FDAC9F85253}" srcOrd="0" destOrd="0" presId="urn:microsoft.com/office/officeart/2009/3/layout/StepUpProcess"/>
    <dgm:cxn modelId="{D4A26BB4-3F2E-4817-8AC2-7FF9814740B5}" type="presParOf" srcId="{BFAFAE32-4C2A-4CB8-BFB6-6EF6FE131F99}" destId="{FDD798A3-2AFD-4A63-8728-3D161AB9C441}" srcOrd="1" destOrd="0" presId="urn:microsoft.com/office/officeart/2009/3/layout/StepUpProcess"/>
    <dgm:cxn modelId="{1659D159-F001-45D9-AA55-103F73D4717E}" type="presParOf" srcId="{BFAFAE32-4C2A-4CB8-BFB6-6EF6FE131F99}" destId="{A3D49717-8B06-4B5A-8D1B-D24C27168A77}" srcOrd="2" destOrd="0" presId="urn:microsoft.com/office/officeart/2009/3/layout/StepUpProcess"/>
    <dgm:cxn modelId="{371EFAA3-BFDA-4EFD-9A34-B5581BD522E9}" type="presParOf" srcId="{E81ABF9D-1DEC-476C-AEAB-21BA94772568}" destId="{755FE3C8-BD9F-418F-9B9E-34DE7CB6955A}" srcOrd="3" destOrd="0" presId="urn:microsoft.com/office/officeart/2009/3/layout/StepUpProcess"/>
    <dgm:cxn modelId="{B5A3917C-132A-4C76-8A7F-C8EE1DC41FB7}" type="presParOf" srcId="{755FE3C8-BD9F-418F-9B9E-34DE7CB6955A}" destId="{1AF2BB07-F8C2-47B9-9560-E76CC86DBDC6}" srcOrd="0" destOrd="0" presId="urn:microsoft.com/office/officeart/2009/3/layout/StepUpProcess"/>
    <dgm:cxn modelId="{5C992B90-C8C0-4C88-8F4A-B269DFAAF16D}" type="presParOf" srcId="{E81ABF9D-1DEC-476C-AEAB-21BA94772568}" destId="{D2FCFACC-2884-4879-AEDF-C4B087456AB2}" srcOrd="4" destOrd="0" presId="urn:microsoft.com/office/officeart/2009/3/layout/StepUpProcess"/>
    <dgm:cxn modelId="{40D25C4D-85E7-4E33-863E-6F63AF87CAA7}" type="presParOf" srcId="{D2FCFACC-2884-4879-AEDF-C4B087456AB2}" destId="{6E6B3D03-D00F-4F8B-93ED-29FE31CE4233}" srcOrd="0" destOrd="0" presId="urn:microsoft.com/office/officeart/2009/3/layout/StepUpProcess"/>
    <dgm:cxn modelId="{8339A1A3-7835-4E35-A70A-3376D39B6D03}" type="presParOf" srcId="{D2FCFACC-2884-4879-AEDF-C4B087456AB2}" destId="{4B720B7E-4340-4579-AAC7-F77D44F2561D}" srcOrd="1" destOrd="0" presId="urn:microsoft.com/office/officeart/2009/3/layout/StepUpProcess"/>
    <dgm:cxn modelId="{98CE5994-F47C-48E2-A967-B7A38A06F14D}" type="presParOf" srcId="{D2FCFACC-2884-4879-AEDF-C4B087456AB2}" destId="{535EAE7F-DCD4-4779-A911-A0E0D41E15CD}" srcOrd="2" destOrd="0" presId="urn:microsoft.com/office/officeart/2009/3/layout/StepUpProcess"/>
    <dgm:cxn modelId="{78C9C3FB-E54E-46DF-95E4-88C050B94346}" type="presParOf" srcId="{E81ABF9D-1DEC-476C-AEAB-21BA94772568}" destId="{730C6717-CD34-49A3-B954-A69C27247641}" srcOrd="5" destOrd="0" presId="urn:microsoft.com/office/officeart/2009/3/layout/StepUpProcess"/>
    <dgm:cxn modelId="{1BB6A6BA-A433-4145-9CF8-05C6247292E6}" type="presParOf" srcId="{730C6717-CD34-49A3-B954-A69C27247641}" destId="{05E55E77-1FA9-497C-B94D-608EEA5F3FFC}" srcOrd="0" destOrd="0" presId="urn:microsoft.com/office/officeart/2009/3/layout/StepUpProcess"/>
    <dgm:cxn modelId="{394D4B08-2387-4B87-A48A-4A347D668DE8}" type="presParOf" srcId="{E81ABF9D-1DEC-476C-AEAB-21BA94772568}" destId="{FC7172F3-F3C0-4A15-82BE-90DBAA624F04}" srcOrd="6" destOrd="0" presId="urn:microsoft.com/office/officeart/2009/3/layout/StepUpProcess"/>
    <dgm:cxn modelId="{0CB278E9-2372-4351-8027-A82DF97C87C4}" type="presParOf" srcId="{FC7172F3-F3C0-4A15-82BE-90DBAA624F04}" destId="{F015638E-385C-4182-9B4E-19FF91A6F315}" srcOrd="0" destOrd="0" presId="urn:microsoft.com/office/officeart/2009/3/layout/StepUpProcess"/>
    <dgm:cxn modelId="{84349F1D-538E-48DA-9C55-FA3A426D4170}" type="presParOf" srcId="{FC7172F3-F3C0-4A15-82BE-90DBAA624F04}" destId="{FC90D4EE-F5A0-49FA-B614-87C62D422D3C}" srcOrd="1" destOrd="0" presId="urn:microsoft.com/office/officeart/2009/3/layout/StepUpProcess"/>
    <dgm:cxn modelId="{4970EFA3-E201-4016-B24D-9E7FFB50875C}" type="presParOf" srcId="{FC7172F3-F3C0-4A15-82BE-90DBAA624F04}" destId="{1533FBFD-6217-4124-A362-B2DE0EDEC825}" srcOrd="2" destOrd="0" presId="urn:microsoft.com/office/officeart/2009/3/layout/StepUpProcess"/>
    <dgm:cxn modelId="{99D9955A-D714-4DF3-8CFA-101EA14987A4}" type="presParOf" srcId="{E81ABF9D-1DEC-476C-AEAB-21BA94772568}" destId="{F2303A0D-50C3-4411-9209-28381D7BC6DD}" srcOrd="7" destOrd="0" presId="urn:microsoft.com/office/officeart/2009/3/layout/StepUpProcess"/>
    <dgm:cxn modelId="{4CF5B604-FBA2-4C58-8C43-0623ACA1738C}" type="presParOf" srcId="{F2303A0D-50C3-4411-9209-28381D7BC6DD}" destId="{A1669BF9-13CC-4D65-8CDA-88F4FE02CEA4}" srcOrd="0" destOrd="0" presId="urn:microsoft.com/office/officeart/2009/3/layout/StepUpProcess"/>
    <dgm:cxn modelId="{A0433102-06E0-43E7-82C6-3E77E0CB4C85}" type="presParOf" srcId="{E81ABF9D-1DEC-476C-AEAB-21BA94772568}" destId="{5055D81F-9967-4639-BADC-5EF87B5636CE}" srcOrd="8" destOrd="0" presId="urn:microsoft.com/office/officeart/2009/3/layout/StepUpProcess"/>
    <dgm:cxn modelId="{A474E427-0560-4827-9C3B-BE8DF4681FDB}" type="presParOf" srcId="{5055D81F-9967-4639-BADC-5EF87B5636CE}" destId="{AA4A8363-8A39-43FC-88C4-593C11EAB404}" srcOrd="0" destOrd="0" presId="urn:microsoft.com/office/officeart/2009/3/layout/StepUpProcess"/>
    <dgm:cxn modelId="{4C367F69-1A3A-4A7D-8142-2083C87EE0B3}" type="presParOf" srcId="{5055D81F-9967-4639-BADC-5EF87B5636CE}" destId="{731B2D2C-8214-43A2-835D-727D7DF2E5F4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167511-0627-42BF-A7B7-E8D3878F8CFD}" type="doc">
      <dgm:prSet loTypeId="urn:microsoft.com/office/officeart/2005/8/layout/chevron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C6ECB16-EF13-4797-AA4F-BC9E082A3C2C}">
      <dgm:prSet phldrT="[Text]"/>
      <dgm:spPr/>
      <dgm:t>
        <a:bodyPr/>
        <a:lstStyle/>
        <a:p>
          <a:r>
            <a:rPr lang="en-GB" b="1" dirty="0"/>
            <a:t>1</a:t>
          </a:r>
          <a:endParaRPr lang="en-US" b="1" dirty="0"/>
        </a:p>
      </dgm:t>
    </dgm:pt>
    <dgm:pt modelId="{D56E30DF-3C06-4465-B0AD-C9E0BF0399B5}" type="parTrans" cxnId="{438CBE85-7861-4C16-A1AB-BA7F3B4DFA49}">
      <dgm:prSet/>
      <dgm:spPr/>
      <dgm:t>
        <a:bodyPr/>
        <a:lstStyle/>
        <a:p>
          <a:endParaRPr lang="en-US"/>
        </a:p>
      </dgm:t>
    </dgm:pt>
    <dgm:pt modelId="{3D598718-DEDE-4032-9B60-E8B111D27513}" type="sibTrans" cxnId="{438CBE85-7861-4C16-A1AB-BA7F3B4DFA49}">
      <dgm:prSet/>
      <dgm:spPr/>
      <dgm:t>
        <a:bodyPr/>
        <a:lstStyle/>
        <a:p>
          <a:endParaRPr lang="en-US"/>
        </a:p>
      </dgm:t>
    </dgm:pt>
    <dgm:pt modelId="{B80149CD-0476-4C2D-A67E-C1378FEA9E4E}">
      <dgm:prSet phldrT="[Text]"/>
      <dgm:spPr/>
      <dgm:t>
        <a:bodyPr/>
        <a:lstStyle/>
        <a:p>
          <a:pPr>
            <a:buNone/>
          </a:pPr>
          <a:r>
            <a:rPr lang="en-GB" b="1" dirty="0"/>
            <a:t>Initiate: </a:t>
          </a:r>
          <a:r>
            <a:rPr lang="en-GB" dirty="0"/>
            <a:t>Transfer the Available Electronic Information on to the SRIS System. (</a:t>
          </a:r>
          <a:r>
            <a:rPr lang="en-GB" b="1" dirty="0"/>
            <a:t>Data Migration Routine</a:t>
          </a:r>
          <a:r>
            <a:rPr lang="en-GB" dirty="0"/>
            <a:t>)</a:t>
          </a:r>
          <a:endParaRPr lang="en-US" dirty="0"/>
        </a:p>
      </dgm:t>
    </dgm:pt>
    <dgm:pt modelId="{262D7C84-5277-4DF2-B2EE-0E016E70CB3A}" type="parTrans" cxnId="{92340CA8-9F32-467F-92C9-C90455E64A1E}">
      <dgm:prSet/>
      <dgm:spPr/>
      <dgm:t>
        <a:bodyPr/>
        <a:lstStyle/>
        <a:p>
          <a:endParaRPr lang="en-US"/>
        </a:p>
      </dgm:t>
    </dgm:pt>
    <dgm:pt modelId="{9BE10A18-C692-40F5-86A1-07FAA95A50C7}" type="sibTrans" cxnId="{92340CA8-9F32-467F-92C9-C90455E64A1E}">
      <dgm:prSet/>
      <dgm:spPr/>
      <dgm:t>
        <a:bodyPr/>
        <a:lstStyle/>
        <a:p>
          <a:endParaRPr lang="en-US"/>
        </a:p>
      </dgm:t>
    </dgm:pt>
    <dgm:pt modelId="{6E47D48A-2843-4FDF-A0CB-70DADD6780E2}">
      <dgm:prSet phldrT="[Text]"/>
      <dgm:spPr/>
      <dgm:t>
        <a:bodyPr/>
        <a:lstStyle/>
        <a:p>
          <a:r>
            <a:rPr lang="en-GB" b="1" dirty="0"/>
            <a:t>2</a:t>
          </a:r>
          <a:endParaRPr lang="en-US" b="1" dirty="0"/>
        </a:p>
      </dgm:t>
    </dgm:pt>
    <dgm:pt modelId="{9B991D15-C78F-45DB-908E-4D8C1B481955}" type="parTrans" cxnId="{3CACB160-5A2F-4583-A3C5-0371AE7AE41D}">
      <dgm:prSet/>
      <dgm:spPr/>
      <dgm:t>
        <a:bodyPr/>
        <a:lstStyle/>
        <a:p>
          <a:endParaRPr lang="en-US"/>
        </a:p>
      </dgm:t>
    </dgm:pt>
    <dgm:pt modelId="{2E57C33A-1036-4BF4-BBEB-01C8FFD47A77}" type="sibTrans" cxnId="{3CACB160-5A2F-4583-A3C5-0371AE7AE41D}">
      <dgm:prSet/>
      <dgm:spPr/>
      <dgm:t>
        <a:bodyPr/>
        <a:lstStyle/>
        <a:p>
          <a:endParaRPr lang="en-US"/>
        </a:p>
      </dgm:t>
    </dgm:pt>
    <dgm:pt modelId="{3AC4EE53-BFAC-4B94-8559-771134A386A0}">
      <dgm:prSet phldrT="[Text]"/>
      <dgm:spPr/>
      <dgm:t>
        <a:bodyPr/>
        <a:lstStyle/>
        <a:p>
          <a:pPr>
            <a:buNone/>
          </a:pPr>
          <a:r>
            <a:rPr lang="en-GB" b="1" dirty="0"/>
            <a:t>Create: </a:t>
          </a:r>
          <a:r>
            <a:rPr lang="en-GB" b="0" dirty="0"/>
            <a:t>Update</a:t>
          </a:r>
          <a:r>
            <a:rPr lang="en-GB" dirty="0"/>
            <a:t> the Available Electronic Information to 2021 Information. (</a:t>
          </a:r>
          <a:r>
            <a:rPr lang="en-GB" b="1" dirty="0"/>
            <a:t>Field Validation Module</a:t>
          </a:r>
          <a:r>
            <a:rPr lang="en-GB" dirty="0"/>
            <a:t>) </a:t>
          </a:r>
          <a:endParaRPr lang="en-US" dirty="0"/>
        </a:p>
      </dgm:t>
    </dgm:pt>
    <dgm:pt modelId="{8378AC83-116B-4BAB-8F25-4F096E62E40A}" type="parTrans" cxnId="{5F21EEB5-E229-482C-842E-561D1F365399}">
      <dgm:prSet/>
      <dgm:spPr/>
      <dgm:t>
        <a:bodyPr/>
        <a:lstStyle/>
        <a:p>
          <a:endParaRPr lang="en-US"/>
        </a:p>
      </dgm:t>
    </dgm:pt>
    <dgm:pt modelId="{C5A7E1C7-C452-4364-8664-AD4AD6A4E2D7}" type="sibTrans" cxnId="{5F21EEB5-E229-482C-842E-561D1F365399}">
      <dgm:prSet/>
      <dgm:spPr/>
      <dgm:t>
        <a:bodyPr/>
        <a:lstStyle/>
        <a:p>
          <a:endParaRPr lang="en-US"/>
        </a:p>
      </dgm:t>
    </dgm:pt>
    <dgm:pt modelId="{34B17B14-7BFD-4E72-8403-621CFBF9341A}">
      <dgm:prSet phldrT="[Text]"/>
      <dgm:spPr/>
      <dgm:t>
        <a:bodyPr/>
        <a:lstStyle/>
        <a:p>
          <a:r>
            <a:rPr lang="en-GB" b="1" dirty="0"/>
            <a:t>3</a:t>
          </a:r>
          <a:endParaRPr lang="en-US" b="1" dirty="0"/>
        </a:p>
      </dgm:t>
    </dgm:pt>
    <dgm:pt modelId="{147D15C6-ED9A-45DC-9491-3F55D6AEE0C4}" type="parTrans" cxnId="{FB367DB7-4540-4514-907D-8F8318D246E3}">
      <dgm:prSet/>
      <dgm:spPr/>
      <dgm:t>
        <a:bodyPr/>
        <a:lstStyle/>
        <a:p>
          <a:endParaRPr lang="en-US"/>
        </a:p>
      </dgm:t>
    </dgm:pt>
    <dgm:pt modelId="{3EA0B655-3E1F-4262-A069-0F5D0ADA139F}" type="sibTrans" cxnId="{FB367DB7-4540-4514-907D-8F8318D246E3}">
      <dgm:prSet/>
      <dgm:spPr/>
      <dgm:t>
        <a:bodyPr/>
        <a:lstStyle/>
        <a:p>
          <a:endParaRPr lang="en-US"/>
        </a:p>
      </dgm:t>
    </dgm:pt>
    <dgm:pt modelId="{A37B9530-DFB2-480D-B184-03FD791D76F9}">
      <dgm:prSet phldrT="[Text]"/>
      <dgm:spPr/>
      <dgm:t>
        <a:bodyPr/>
        <a:lstStyle/>
        <a:p>
          <a:pPr>
            <a:buNone/>
          </a:pPr>
          <a:r>
            <a:rPr lang="en-GB" b="1" dirty="0"/>
            <a:t>Maintain: </a:t>
          </a:r>
          <a:r>
            <a:rPr lang="en-GB" dirty="0"/>
            <a:t>Ensure the updated 2021 Information is continuously kept updated. (</a:t>
          </a:r>
          <a:r>
            <a:rPr lang="en-GB" b="1" dirty="0"/>
            <a:t>IWMS System</a:t>
          </a:r>
          <a:r>
            <a:rPr lang="en-GB" dirty="0"/>
            <a:t>).</a:t>
          </a:r>
          <a:endParaRPr lang="en-US" dirty="0"/>
        </a:p>
      </dgm:t>
    </dgm:pt>
    <dgm:pt modelId="{265534D8-4F24-410D-85BA-66129FEFB139}" type="parTrans" cxnId="{0334CDCB-14F0-449E-A71F-2939781B9BAE}">
      <dgm:prSet/>
      <dgm:spPr/>
      <dgm:t>
        <a:bodyPr/>
        <a:lstStyle/>
        <a:p>
          <a:endParaRPr lang="en-US"/>
        </a:p>
      </dgm:t>
    </dgm:pt>
    <dgm:pt modelId="{E2CD2F66-BA6F-4A63-982B-9594A06D782C}" type="sibTrans" cxnId="{0334CDCB-14F0-449E-A71F-2939781B9BAE}">
      <dgm:prSet/>
      <dgm:spPr/>
      <dgm:t>
        <a:bodyPr/>
        <a:lstStyle/>
        <a:p>
          <a:endParaRPr lang="en-US"/>
        </a:p>
      </dgm:t>
    </dgm:pt>
    <dgm:pt modelId="{CAA59E09-BB3C-48CC-A1AD-4F8602F1AE2E}">
      <dgm:prSet phldrT="[Text]"/>
      <dgm:spPr/>
      <dgm:t>
        <a:bodyPr/>
        <a:lstStyle/>
        <a:p>
          <a:r>
            <a:rPr lang="en-GB" dirty="0"/>
            <a:t>4</a:t>
          </a:r>
          <a:endParaRPr lang="en-US" dirty="0"/>
        </a:p>
      </dgm:t>
    </dgm:pt>
    <dgm:pt modelId="{5CC3659F-AAE9-4174-AC48-BB80B60005A8}" type="parTrans" cxnId="{4493E190-80F5-42F0-AEC9-9DE2DDBD734F}">
      <dgm:prSet/>
      <dgm:spPr/>
      <dgm:t>
        <a:bodyPr/>
        <a:lstStyle/>
        <a:p>
          <a:endParaRPr lang="en-US"/>
        </a:p>
      </dgm:t>
    </dgm:pt>
    <dgm:pt modelId="{804A0D3B-2D1F-4AC7-A1E9-7B61BB95E3E7}" type="sibTrans" cxnId="{4493E190-80F5-42F0-AEC9-9DE2DDBD734F}">
      <dgm:prSet/>
      <dgm:spPr/>
      <dgm:t>
        <a:bodyPr/>
        <a:lstStyle/>
        <a:p>
          <a:endParaRPr lang="en-US"/>
        </a:p>
      </dgm:t>
    </dgm:pt>
    <dgm:pt modelId="{4096580F-4C8B-4DCF-ADD2-0BEC0F9B8333}">
      <dgm:prSet phldrT="[Text]"/>
      <dgm:spPr/>
      <dgm:t>
        <a:bodyPr/>
        <a:lstStyle/>
        <a:p>
          <a:pPr>
            <a:buNone/>
          </a:pPr>
          <a:r>
            <a:rPr lang="en-GB" b="1" dirty="0"/>
            <a:t>Expand: </a:t>
          </a:r>
          <a:r>
            <a:rPr lang="en-GB" dirty="0"/>
            <a:t>Register the balance 20 odd social safety net assistance programs within the IWMS System.</a:t>
          </a:r>
          <a:endParaRPr lang="en-US" dirty="0"/>
        </a:p>
      </dgm:t>
    </dgm:pt>
    <dgm:pt modelId="{64482AC3-8402-4FAE-B708-8FD1B781EDC6}" type="parTrans" cxnId="{52A8F0EB-95BE-455F-ACB7-E3134321F7FF}">
      <dgm:prSet/>
      <dgm:spPr/>
      <dgm:t>
        <a:bodyPr/>
        <a:lstStyle/>
        <a:p>
          <a:endParaRPr lang="en-US"/>
        </a:p>
      </dgm:t>
    </dgm:pt>
    <dgm:pt modelId="{DF47AFE1-4FD7-4865-81A0-0D97A2753918}" type="sibTrans" cxnId="{52A8F0EB-95BE-455F-ACB7-E3134321F7FF}">
      <dgm:prSet/>
      <dgm:spPr/>
      <dgm:t>
        <a:bodyPr/>
        <a:lstStyle/>
        <a:p>
          <a:endParaRPr lang="en-US"/>
        </a:p>
      </dgm:t>
    </dgm:pt>
    <dgm:pt modelId="{522FD19A-5C91-47C3-8198-4623A8002B9D}" type="pres">
      <dgm:prSet presAssocID="{76167511-0627-42BF-A7B7-E8D3878F8CFD}" presName="linearFlow" presStyleCnt="0">
        <dgm:presLayoutVars>
          <dgm:dir/>
          <dgm:animLvl val="lvl"/>
          <dgm:resizeHandles val="exact"/>
        </dgm:presLayoutVars>
      </dgm:prSet>
      <dgm:spPr/>
    </dgm:pt>
    <dgm:pt modelId="{CEB64473-8A41-4BC1-B305-ECF958E2EA98}" type="pres">
      <dgm:prSet presAssocID="{6C6ECB16-EF13-4797-AA4F-BC9E082A3C2C}" presName="composite" presStyleCnt="0"/>
      <dgm:spPr/>
    </dgm:pt>
    <dgm:pt modelId="{7AE07227-4573-4AE7-9CE9-9FC693DB3A19}" type="pres">
      <dgm:prSet presAssocID="{6C6ECB16-EF13-4797-AA4F-BC9E082A3C2C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1B0FA23F-C92C-4919-A55B-4D60F7F586E4}" type="pres">
      <dgm:prSet presAssocID="{6C6ECB16-EF13-4797-AA4F-BC9E082A3C2C}" presName="descendantText" presStyleLbl="alignAcc1" presStyleIdx="0" presStyleCnt="4">
        <dgm:presLayoutVars>
          <dgm:bulletEnabled val="1"/>
        </dgm:presLayoutVars>
      </dgm:prSet>
      <dgm:spPr/>
    </dgm:pt>
    <dgm:pt modelId="{2A197DF0-2593-4CE3-8C7B-4837063CC09D}" type="pres">
      <dgm:prSet presAssocID="{3D598718-DEDE-4032-9B60-E8B111D27513}" presName="sp" presStyleCnt="0"/>
      <dgm:spPr/>
    </dgm:pt>
    <dgm:pt modelId="{29F9A736-ACD3-441B-9CA0-C114A95CFDCD}" type="pres">
      <dgm:prSet presAssocID="{6E47D48A-2843-4FDF-A0CB-70DADD6780E2}" presName="composite" presStyleCnt="0"/>
      <dgm:spPr/>
    </dgm:pt>
    <dgm:pt modelId="{7DAEDFB9-CA7C-4390-84CC-B617FDAF8CF4}" type="pres">
      <dgm:prSet presAssocID="{6E47D48A-2843-4FDF-A0CB-70DADD6780E2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9C059D55-919A-4259-9B75-B13F51620D83}" type="pres">
      <dgm:prSet presAssocID="{6E47D48A-2843-4FDF-A0CB-70DADD6780E2}" presName="descendantText" presStyleLbl="alignAcc1" presStyleIdx="1" presStyleCnt="4">
        <dgm:presLayoutVars>
          <dgm:bulletEnabled val="1"/>
        </dgm:presLayoutVars>
      </dgm:prSet>
      <dgm:spPr/>
    </dgm:pt>
    <dgm:pt modelId="{C73EB987-ED64-4C7E-82C3-2607865B4009}" type="pres">
      <dgm:prSet presAssocID="{2E57C33A-1036-4BF4-BBEB-01C8FFD47A77}" presName="sp" presStyleCnt="0"/>
      <dgm:spPr/>
    </dgm:pt>
    <dgm:pt modelId="{2654D049-2537-4BBE-BE75-9F3A8199AEFA}" type="pres">
      <dgm:prSet presAssocID="{34B17B14-7BFD-4E72-8403-621CFBF9341A}" presName="composite" presStyleCnt="0"/>
      <dgm:spPr/>
    </dgm:pt>
    <dgm:pt modelId="{ED533EAD-AB5F-4B66-A687-C7BD54BF4700}" type="pres">
      <dgm:prSet presAssocID="{34B17B14-7BFD-4E72-8403-621CFBF9341A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EBBDA77D-ADCB-48DE-996E-BE7E8752850E}" type="pres">
      <dgm:prSet presAssocID="{34B17B14-7BFD-4E72-8403-621CFBF9341A}" presName="descendantText" presStyleLbl="alignAcc1" presStyleIdx="2" presStyleCnt="4">
        <dgm:presLayoutVars>
          <dgm:bulletEnabled val="1"/>
        </dgm:presLayoutVars>
      </dgm:prSet>
      <dgm:spPr/>
    </dgm:pt>
    <dgm:pt modelId="{2D91C49A-723E-464A-94B4-06BFD2998AB3}" type="pres">
      <dgm:prSet presAssocID="{3EA0B655-3E1F-4262-A069-0F5D0ADA139F}" presName="sp" presStyleCnt="0"/>
      <dgm:spPr/>
    </dgm:pt>
    <dgm:pt modelId="{0AC26448-8DFA-442B-8F0B-B52E3D8B69AF}" type="pres">
      <dgm:prSet presAssocID="{CAA59E09-BB3C-48CC-A1AD-4F8602F1AE2E}" presName="composite" presStyleCnt="0"/>
      <dgm:spPr/>
    </dgm:pt>
    <dgm:pt modelId="{4E6BF04B-D1EB-47E4-A57F-43F37AA36558}" type="pres">
      <dgm:prSet presAssocID="{CAA59E09-BB3C-48CC-A1AD-4F8602F1AE2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987C0154-FFAA-463F-889E-46D50EF67DFA}" type="pres">
      <dgm:prSet presAssocID="{CAA59E09-BB3C-48CC-A1AD-4F8602F1AE2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F088140B-26D0-462A-B77A-7879A7606953}" type="presOf" srcId="{CAA59E09-BB3C-48CC-A1AD-4F8602F1AE2E}" destId="{4E6BF04B-D1EB-47E4-A57F-43F37AA36558}" srcOrd="0" destOrd="0" presId="urn:microsoft.com/office/officeart/2005/8/layout/chevron2"/>
    <dgm:cxn modelId="{A2237B0D-FC34-4AB6-9DFD-C62D0DB7637D}" type="presOf" srcId="{4096580F-4C8B-4DCF-ADD2-0BEC0F9B8333}" destId="{987C0154-FFAA-463F-889E-46D50EF67DFA}" srcOrd="0" destOrd="0" presId="urn:microsoft.com/office/officeart/2005/8/layout/chevron2"/>
    <dgm:cxn modelId="{D49E9F40-CA5C-4AFC-B342-E4EBBE3C753D}" type="presOf" srcId="{3AC4EE53-BFAC-4B94-8559-771134A386A0}" destId="{9C059D55-919A-4259-9B75-B13F51620D83}" srcOrd="0" destOrd="0" presId="urn:microsoft.com/office/officeart/2005/8/layout/chevron2"/>
    <dgm:cxn modelId="{3CACB160-5A2F-4583-A3C5-0371AE7AE41D}" srcId="{76167511-0627-42BF-A7B7-E8D3878F8CFD}" destId="{6E47D48A-2843-4FDF-A0CB-70DADD6780E2}" srcOrd="1" destOrd="0" parTransId="{9B991D15-C78F-45DB-908E-4D8C1B481955}" sibTransId="{2E57C33A-1036-4BF4-BBEB-01C8FFD47A77}"/>
    <dgm:cxn modelId="{438CBE85-7861-4C16-A1AB-BA7F3B4DFA49}" srcId="{76167511-0627-42BF-A7B7-E8D3878F8CFD}" destId="{6C6ECB16-EF13-4797-AA4F-BC9E082A3C2C}" srcOrd="0" destOrd="0" parTransId="{D56E30DF-3C06-4465-B0AD-C9E0BF0399B5}" sibTransId="{3D598718-DEDE-4032-9B60-E8B111D27513}"/>
    <dgm:cxn modelId="{E1AB518D-4AD1-4D85-9B75-6479389B71F9}" type="presOf" srcId="{6C6ECB16-EF13-4797-AA4F-BC9E082A3C2C}" destId="{7AE07227-4573-4AE7-9CE9-9FC693DB3A19}" srcOrd="0" destOrd="0" presId="urn:microsoft.com/office/officeart/2005/8/layout/chevron2"/>
    <dgm:cxn modelId="{A5240E8E-F6F2-4887-9AA4-404976B7A1B1}" type="presOf" srcId="{B80149CD-0476-4C2D-A67E-C1378FEA9E4E}" destId="{1B0FA23F-C92C-4919-A55B-4D60F7F586E4}" srcOrd="0" destOrd="0" presId="urn:microsoft.com/office/officeart/2005/8/layout/chevron2"/>
    <dgm:cxn modelId="{4493E190-80F5-42F0-AEC9-9DE2DDBD734F}" srcId="{76167511-0627-42BF-A7B7-E8D3878F8CFD}" destId="{CAA59E09-BB3C-48CC-A1AD-4F8602F1AE2E}" srcOrd="3" destOrd="0" parTransId="{5CC3659F-AAE9-4174-AC48-BB80B60005A8}" sibTransId="{804A0D3B-2D1F-4AC7-A1E9-7B61BB95E3E7}"/>
    <dgm:cxn modelId="{7D2E50A1-1022-4F44-974B-7ABE23812C8C}" type="presOf" srcId="{A37B9530-DFB2-480D-B184-03FD791D76F9}" destId="{EBBDA77D-ADCB-48DE-996E-BE7E8752850E}" srcOrd="0" destOrd="0" presId="urn:microsoft.com/office/officeart/2005/8/layout/chevron2"/>
    <dgm:cxn modelId="{92340CA8-9F32-467F-92C9-C90455E64A1E}" srcId="{6C6ECB16-EF13-4797-AA4F-BC9E082A3C2C}" destId="{B80149CD-0476-4C2D-A67E-C1378FEA9E4E}" srcOrd="0" destOrd="0" parTransId="{262D7C84-5277-4DF2-B2EE-0E016E70CB3A}" sibTransId="{9BE10A18-C692-40F5-86A1-07FAA95A50C7}"/>
    <dgm:cxn modelId="{5F21EEB5-E229-482C-842E-561D1F365399}" srcId="{6E47D48A-2843-4FDF-A0CB-70DADD6780E2}" destId="{3AC4EE53-BFAC-4B94-8559-771134A386A0}" srcOrd="0" destOrd="0" parTransId="{8378AC83-116B-4BAB-8F25-4F096E62E40A}" sibTransId="{C5A7E1C7-C452-4364-8664-AD4AD6A4E2D7}"/>
    <dgm:cxn modelId="{FB367DB7-4540-4514-907D-8F8318D246E3}" srcId="{76167511-0627-42BF-A7B7-E8D3878F8CFD}" destId="{34B17B14-7BFD-4E72-8403-621CFBF9341A}" srcOrd="2" destOrd="0" parTransId="{147D15C6-ED9A-45DC-9491-3F55D6AEE0C4}" sibTransId="{3EA0B655-3E1F-4262-A069-0F5D0ADA139F}"/>
    <dgm:cxn modelId="{914333B8-A9A8-422F-88D4-0CE53C2A1E20}" type="presOf" srcId="{34B17B14-7BFD-4E72-8403-621CFBF9341A}" destId="{ED533EAD-AB5F-4B66-A687-C7BD54BF4700}" srcOrd="0" destOrd="0" presId="urn:microsoft.com/office/officeart/2005/8/layout/chevron2"/>
    <dgm:cxn modelId="{0334CDCB-14F0-449E-A71F-2939781B9BAE}" srcId="{34B17B14-7BFD-4E72-8403-621CFBF9341A}" destId="{A37B9530-DFB2-480D-B184-03FD791D76F9}" srcOrd="0" destOrd="0" parTransId="{265534D8-4F24-410D-85BA-66129FEFB139}" sibTransId="{E2CD2F66-BA6F-4A63-982B-9594A06D782C}"/>
    <dgm:cxn modelId="{057B08CE-B01D-4EED-97EC-507BA06A1911}" type="presOf" srcId="{6E47D48A-2843-4FDF-A0CB-70DADD6780E2}" destId="{7DAEDFB9-CA7C-4390-84CC-B617FDAF8CF4}" srcOrd="0" destOrd="0" presId="urn:microsoft.com/office/officeart/2005/8/layout/chevron2"/>
    <dgm:cxn modelId="{52A8F0EB-95BE-455F-ACB7-E3134321F7FF}" srcId="{CAA59E09-BB3C-48CC-A1AD-4F8602F1AE2E}" destId="{4096580F-4C8B-4DCF-ADD2-0BEC0F9B8333}" srcOrd="0" destOrd="0" parTransId="{64482AC3-8402-4FAE-B708-8FD1B781EDC6}" sibTransId="{DF47AFE1-4FD7-4865-81A0-0D97A2753918}"/>
    <dgm:cxn modelId="{DE93BAFC-16FD-456D-9ED4-1121B2D2E362}" type="presOf" srcId="{76167511-0627-42BF-A7B7-E8D3878F8CFD}" destId="{522FD19A-5C91-47C3-8198-4623A8002B9D}" srcOrd="0" destOrd="0" presId="urn:microsoft.com/office/officeart/2005/8/layout/chevron2"/>
    <dgm:cxn modelId="{27F13F7B-24C5-4F77-AC51-6E1B942E2574}" type="presParOf" srcId="{522FD19A-5C91-47C3-8198-4623A8002B9D}" destId="{CEB64473-8A41-4BC1-B305-ECF958E2EA98}" srcOrd="0" destOrd="0" presId="urn:microsoft.com/office/officeart/2005/8/layout/chevron2"/>
    <dgm:cxn modelId="{5048FA66-9364-4ACB-933B-CEA1204CB20F}" type="presParOf" srcId="{CEB64473-8A41-4BC1-B305-ECF958E2EA98}" destId="{7AE07227-4573-4AE7-9CE9-9FC693DB3A19}" srcOrd="0" destOrd="0" presId="urn:microsoft.com/office/officeart/2005/8/layout/chevron2"/>
    <dgm:cxn modelId="{294079E4-53F8-4830-9E2C-CB22315209F5}" type="presParOf" srcId="{CEB64473-8A41-4BC1-B305-ECF958E2EA98}" destId="{1B0FA23F-C92C-4919-A55B-4D60F7F586E4}" srcOrd="1" destOrd="0" presId="urn:microsoft.com/office/officeart/2005/8/layout/chevron2"/>
    <dgm:cxn modelId="{8C415BC4-D39C-4BD1-8A46-88E72F276C38}" type="presParOf" srcId="{522FD19A-5C91-47C3-8198-4623A8002B9D}" destId="{2A197DF0-2593-4CE3-8C7B-4837063CC09D}" srcOrd="1" destOrd="0" presId="urn:microsoft.com/office/officeart/2005/8/layout/chevron2"/>
    <dgm:cxn modelId="{754E5746-8B87-40EC-A62B-A28805236656}" type="presParOf" srcId="{522FD19A-5C91-47C3-8198-4623A8002B9D}" destId="{29F9A736-ACD3-441B-9CA0-C114A95CFDCD}" srcOrd="2" destOrd="0" presId="urn:microsoft.com/office/officeart/2005/8/layout/chevron2"/>
    <dgm:cxn modelId="{BC4545E8-AA2B-48E3-A5B3-501624BF0821}" type="presParOf" srcId="{29F9A736-ACD3-441B-9CA0-C114A95CFDCD}" destId="{7DAEDFB9-CA7C-4390-84CC-B617FDAF8CF4}" srcOrd="0" destOrd="0" presId="urn:microsoft.com/office/officeart/2005/8/layout/chevron2"/>
    <dgm:cxn modelId="{FE05B0F6-9050-4D7A-9C04-66BF2496C8CF}" type="presParOf" srcId="{29F9A736-ACD3-441B-9CA0-C114A95CFDCD}" destId="{9C059D55-919A-4259-9B75-B13F51620D83}" srcOrd="1" destOrd="0" presId="urn:microsoft.com/office/officeart/2005/8/layout/chevron2"/>
    <dgm:cxn modelId="{FF45D5AB-5B6E-489E-8703-B7A0BD14A2D3}" type="presParOf" srcId="{522FD19A-5C91-47C3-8198-4623A8002B9D}" destId="{C73EB987-ED64-4C7E-82C3-2607865B4009}" srcOrd="3" destOrd="0" presId="urn:microsoft.com/office/officeart/2005/8/layout/chevron2"/>
    <dgm:cxn modelId="{18E20552-B280-4E15-BD6D-F06758C71E66}" type="presParOf" srcId="{522FD19A-5C91-47C3-8198-4623A8002B9D}" destId="{2654D049-2537-4BBE-BE75-9F3A8199AEFA}" srcOrd="4" destOrd="0" presId="urn:microsoft.com/office/officeart/2005/8/layout/chevron2"/>
    <dgm:cxn modelId="{3483A371-FB8D-45FF-B507-D615066F06D5}" type="presParOf" srcId="{2654D049-2537-4BBE-BE75-9F3A8199AEFA}" destId="{ED533EAD-AB5F-4B66-A687-C7BD54BF4700}" srcOrd="0" destOrd="0" presId="urn:microsoft.com/office/officeart/2005/8/layout/chevron2"/>
    <dgm:cxn modelId="{318ED2DC-4D00-4748-8EE7-3891F486F331}" type="presParOf" srcId="{2654D049-2537-4BBE-BE75-9F3A8199AEFA}" destId="{EBBDA77D-ADCB-48DE-996E-BE7E8752850E}" srcOrd="1" destOrd="0" presId="urn:microsoft.com/office/officeart/2005/8/layout/chevron2"/>
    <dgm:cxn modelId="{22B57C01-1091-4FEB-8264-1DDC6C30B7A6}" type="presParOf" srcId="{522FD19A-5C91-47C3-8198-4623A8002B9D}" destId="{2D91C49A-723E-464A-94B4-06BFD2998AB3}" srcOrd="5" destOrd="0" presId="urn:microsoft.com/office/officeart/2005/8/layout/chevron2"/>
    <dgm:cxn modelId="{568E0E5F-20DB-4955-B0C9-5569BBEED159}" type="presParOf" srcId="{522FD19A-5C91-47C3-8198-4623A8002B9D}" destId="{0AC26448-8DFA-442B-8F0B-B52E3D8B69AF}" srcOrd="6" destOrd="0" presId="urn:microsoft.com/office/officeart/2005/8/layout/chevron2"/>
    <dgm:cxn modelId="{DC68C951-7ADF-4929-9555-F8B4606D09E8}" type="presParOf" srcId="{0AC26448-8DFA-442B-8F0B-B52E3D8B69AF}" destId="{4E6BF04B-D1EB-47E4-A57F-43F37AA36558}" srcOrd="0" destOrd="0" presId="urn:microsoft.com/office/officeart/2005/8/layout/chevron2"/>
    <dgm:cxn modelId="{FB1EF069-E0AE-49EB-8E4B-620C5AFB3BB1}" type="presParOf" srcId="{0AC26448-8DFA-442B-8F0B-B52E3D8B69AF}" destId="{987C0154-FFAA-463F-889E-46D50EF67DF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B2D4A5-24D4-4594-87B3-247599FE1FC0}" type="doc">
      <dgm:prSet loTypeId="urn:microsoft.com/office/officeart/2011/layout/Radial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8482BA9-0DAD-4E24-9A04-59790A436991}">
      <dgm:prSet phldrT="[Text]" custT="1"/>
      <dgm:spPr>
        <a:solidFill>
          <a:srgbClr val="C00000"/>
        </a:solidFill>
        <a:ln w="57150">
          <a:solidFill>
            <a:schemeClr val="tx2">
              <a:lumMod val="75000"/>
            </a:schemeClr>
          </a:solidFill>
        </a:ln>
      </dgm:spPr>
      <dgm:t>
        <a:bodyPr/>
        <a:lstStyle/>
        <a:p>
          <a:r>
            <a:rPr lang="en-US" sz="48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gm:t>
    </dgm:pt>
    <dgm:pt modelId="{25E61939-175C-43EA-9BCA-EDC2D3AC0807}" type="parTrans" cxnId="{201D9984-0D39-4F4B-BAAF-4A21D5452043}">
      <dgm:prSet/>
      <dgm:spPr/>
      <dgm:t>
        <a:bodyPr/>
        <a:lstStyle/>
        <a:p>
          <a:endParaRPr lang="en-US" sz="1600"/>
        </a:p>
      </dgm:t>
    </dgm:pt>
    <dgm:pt modelId="{477CCAB2-8AD9-4705-86F2-8F7B41BEAAE5}" type="sibTrans" cxnId="{201D9984-0D39-4F4B-BAAF-4A21D5452043}">
      <dgm:prSet/>
      <dgm:spPr/>
      <dgm:t>
        <a:bodyPr/>
        <a:lstStyle/>
        <a:p>
          <a:endParaRPr lang="en-US" sz="1600"/>
        </a:p>
      </dgm:t>
    </dgm:pt>
    <dgm:pt modelId="{1171E3AE-2065-4667-ACD0-F06CB0BEA474}">
      <dgm:prSet phldrT="[Text]" custT="1"/>
      <dgm:spPr/>
      <dgm:t>
        <a:bodyPr/>
        <a:lstStyle/>
        <a:p>
          <a:r>
            <a:rPr lang="en-US" sz="2400" dirty="0"/>
            <a:t>The Change in Technology</a:t>
          </a:r>
        </a:p>
      </dgm:t>
    </dgm:pt>
    <dgm:pt modelId="{E0417397-375B-4309-AA0A-9E2DA629813E}" type="parTrans" cxnId="{16652417-F3A8-4588-8E93-941E9C22AEEA}">
      <dgm:prSet/>
      <dgm:spPr/>
      <dgm:t>
        <a:bodyPr/>
        <a:lstStyle/>
        <a:p>
          <a:endParaRPr lang="en-US" sz="1600"/>
        </a:p>
      </dgm:t>
    </dgm:pt>
    <dgm:pt modelId="{29DEC9A6-B922-45E8-BB57-2A6320B9D257}" type="sibTrans" cxnId="{16652417-F3A8-4588-8E93-941E9C22AEEA}">
      <dgm:prSet/>
      <dgm:spPr/>
      <dgm:t>
        <a:bodyPr/>
        <a:lstStyle/>
        <a:p>
          <a:endParaRPr lang="en-US" sz="1600"/>
        </a:p>
      </dgm:t>
    </dgm:pt>
    <dgm:pt modelId="{052362E2-F006-4F7D-AF96-9E3D6899088D}">
      <dgm:prSet phldrT="[Text]" custT="1"/>
      <dgm:spPr/>
      <dgm:t>
        <a:bodyPr/>
        <a:lstStyle/>
        <a:p>
          <a:r>
            <a:rPr lang="en-US" sz="2400" dirty="0"/>
            <a:t>Adoption of technology by Society</a:t>
          </a:r>
        </a:p>
      </dgm:t>
    </dgm:pt>
    <dgm:pt modelId="{E6A32D8B-7789-490C-9823-2D3FA55BE944}" type="parTrans" cxnId="{7FAFA404-5360-4A92-A7D5-A8AC05B8E554}">
      <dgm:prSet/>
      <dgm:spPr/>
      <dgm:t>
        <a:bodyPr/>
        <a:lstStyle/>
        <a:p>
          <a:endParaRPr lang="en-US" sz="1600"/>
        </a:p>
      </dgm:t>
    </dgm:pt>
    <dgm:pt modelId="{7DD63362-3046-46E6-BBEE-2EB3B2F2ED1A}" type="sibTrans" cxnId="{7FAFA404-5360-4A92-A7D5-A8AC05B8E554}">
      <dgm:prSet/>
      <dgm:spPr/>
      <dgm:t>
        <a:bodyPr/>
        <a:lstStyle/>
        <a:p>
          <a:endParaRPr lang="en-US" sz="1600"/>
        </a:p>
      </dgm:t>
    </dgm:pt>
    <dgm:pt modelId="{496C27B1-530A-456C-8774-6E4EF1B9B79B}">
      <dgm:prSet phldrT="[Text]" custT="1"/>
      <dgm:spPr/>
      <dgm:t>
        <a:bodyPr/>
        <a:lstStyle/>
        <a:p>
          <a:r>
            <a:rPr lang="en-US" sz="2400" dirty="0"/>
            <a:t>Reduced dependence on Physical Documents</a:t>
          </a:r>
        </a:p>
      </dgm:t>
    </dgm:pt>
    <dgm:pt modelId="{CA4D4DEC-1513-4CD1-8CC8-540023687002}" type="parTrans" cxnId="{E32F1B6A-3676-40E6-BB0F-028035636325}">
      <dgm:prSet/>
      <dgm:spPr/>
      <dgm:t>
        <a:bodyPr/>
        <a:lstStyle/>
        <a:p>
          <a:endParaRPr lang="en-US" sz="1600"/>
        </a:p>
      </dgm:t>
    </dgm:pt>
    <dgm:pt modelId="{ED5A538C-3EF7-4835-8242-21B337BEB3E4}" type="sibTrans" cxnId="{E32F1B6A-3676-40E6-BB0F-028035636325}">
      <dgm:prSet/>
      <dgm:spPr/>
      <dgm:t>
        <a:bodyPr/>
        <a:lstStyle/>
        <a:p>
          <a:endParaRPr lang="en-US" sz="1600"/>
        </a:p>
      </dgm:t>
    </dgm:pt>
    <dgm:pt modelId="{1D9059CC-0CD7-4520-922F-42FAED94887A}" type="pres">
      <dgm:prSet presAssocID="{A0B2D4A5-24D4-4594-87B3-247599FE1FC0}" presName="Name0" presStyleCnt="0">
        <dgm:presLayoutVars>
          <dgm:chMax val="1"/>
          <dgm:chPref val="1"/>
          <dgm:dir/>
          <dgm:resizeHandles/>
        </dgm:presLayoutVars>
      </dgm:prSet>
      <dgm:spPr/>
    </dgm:pt>
    <dgm:pt modelId="{279ED0CA-AE44-4B7B-91B6-4FA204E04ADA}" type="pres">
      <dgm:prSet presAssocID="{D8482BA9-0DAD-4E24-9A04-59790A436991}" presName="Parent" presStyleLbl="node1" presStyleIdx="0" presStyleCnt="2">
        <dgm:presLayoutVars>
          <dgm:chMax val="4"/>
          <dgm:chPref val="3"/>
        </dgm:presLayoutVars>
      </dgm:prSet>
      <dgm:spPr/>
    </dgm:pt>
    <dgm:pt modelId="{35ECEB6B-2CC6-4CB8-BEB3-EE2D69CC62FD}" type="pres">
      <dgm:prSet presAssocID="{1171E3AE-2065-4667-ACD0-F06CB0BEA474}" presName="Accent" presStyleLbl="node1" presStyleIdx="1" presStyleCnt="2"/>
      <dgm:spPr/>
    </dgm:pt>
    <dgm:pt modelId="{0B79C97B-31CF-4A88-BC23-E7B4FE57ACD9}" type="pres">
      <dgm:prSet presAssocID="{1171E3AE-2065-4667-ACD0-F06CB0BEA474}" presName="Image1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FA5E4013-88F1-4352-BED0-84BDC38BEF1E}" type="pres">
      <dgm:prSet presAssocID="{1171E3AE-2065-4667-ACD0-F06CB0BEA474}" presName="Child1" presStyleLbl="revTx" presStyleIdx="0" presStyleCnt="3" custScaleX="142257" custLinFactNeighborX="20328" custLinFactNeighborY="-603">
        <dgm:presLayoutVars>
          <dgm:chMax val="0"/>
          <dgm:chPref val="0"/>
          <dgm:bulletEnabled val="1"/>
        </dgm:presLayoutVars>
      </dgm:prSet>
      <dgm:spPr/>
    </dgm:pt>
    <dgm:pt modelId="{3452F13B-C2A9-489E-A254-89633AA00491}" type="pres">
      <dgm:prSet presAssocID="{052362E2-F006-4F7D-AF96-9E3D6899088D}" presName="Image2" presStyleCnt="0"/>
      <dgm:spPr/>
    </dgm:pt>
    <dgm:pt modelId="{685A3EF1-CB4F-4E73-8787-B720A0CF4A39}" type="pres">
      <dgm:prSet presAssocID="{052362E2-F006-4F7D-AF96-9E3D6899088D}" presName="Imag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  <dgm:pt modelId="{0EFEC1CA-0EBA-46BE-B7B8-82A1AF74F84C}" type="pres">
      <dgm:prSet presAssocID="{052362E2-F006-4F7D-AF96-9E3D6899088D}" presName="Child2" presStyleLbl="revTx" presStyleIdx="1" presStyleCnt="3" custScaleX="124329" custLinFactNeighborX="22021" custLinFactNeighborY="2590">
        <dgm:presLayoutVars>
          <dgm:chMax val="0"/>
          <dgm:chPref val="0"/>
          <dgm:bulletEnabled val="1"/>
        </dgm:presLayoutVars>
      </dgm:prSet>
      <dgm:spPr/>
    </dgm:pt>
    <dgm:pt modelId="{BDBF592C-F589-41C8-A34B-E78945808449}" type="pres">
      <dgm:prSet presAssocID="{496C27B1-530A-456C-8774-6E4EF1B9B79B}" presName="Image3" presStyleCnt="0"/>
      <dgm:spPr/>
    </dgm:pt>
    <dgm:pt modelId="{5881DF3B-AD5B-4DCD-BE9F-3CCE57D9A646}" type="pres">
      <dgm:prSet presAssocID="{496C27B1-530A-456C-8774-6E4EF1B9B79B}" presName="Image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</dgm:spPr>
    </dgm:pt>
    <dgm:pt modelId="{B4413C96-E072-469F-A631-67E98D9580B6}" type="pres">
      <dgm:prSet presAssocID="{496C27B1-530A-456C-8774-6E4EF1B9B79B}" presName="Child3" presStyleLbl="revTx" presStyleIdx="2" presStyleCnt="3" custScaleX="147646" custLinFactNeighborX="24280">
        <dgm:presLayoutVars>
          <dgm:chMax val="0"/>
          <dgm:chPref val="0"/>
          <dgm:bulletEnabled val="1"/>
        </dgm:presLayoutVars>
      </dgm:prSet>
      <dgm:spPr/>
    </dgm:pt>
  </dgm:ptLst>
  <dgm:cxnLst>
    <dgm:cxn modelId="{7FAFA404-5360-4A92-A7D5-A8AC05B8E554}" srcId="{D8482BA9-0DAD-4E24-9A04-59790A436991}" destId="{052362E2-F006-4F7D-AF96-9E3D6899088D}" srcOrd="1" destOrd="0" parTransId="{E6A32D8B-7789-490C-9823-2D3FA55BE944}" sibTransId="{7DD63362-3046-46E6-BBEE-2EB3B2F2ED1A}"/>
    <dgm:cxn modelId="{16652417-F3A8-4588-8E93-941E9C22AEEA}" srcId="{D8482BA9-0DAD-4E24-9A04-59790A436991}" destId="{1171E3AE-2065-4667-ACD0-F06CB0BEA474}" srcOrd="0" destOrd="0" parTransId="{E0417397-375B-4309-AA0A-9E2DA629813E}" sibTransId="{29DEC9A6-B922-45E8-BB57-2A6320B9D257}"/>
    <dgm:cxn modelId="{E32F1B6A-3676-40E6-BB0F-028035636325}" srcId="{D8482BA9-0DAD-4E24-9A04-59790A436991}" destId="{496C27B1-530A-456C-8774-6E4EF1B9B79B}" srcOrd="2" destOrd="0" parTransId="{CA4D4DEC-1513-4CD1-8CC8-540023687002}" sibTransId="{ED5A538C-3EF7-4835-8242-21B337BEB3E4}"/>
    <dgm:cxn modelId="{04CF9B52-8F53-49C7-8C92-E2F200102FA3}" type="presOf" srcId="{A0B2D4A5-24D4-4594-87B3-247599FE1FC0}" destId="{1D9059CC-0CD7-4520-922F-42FAED94887A}" srcOrd="0" destOrd="0" presId="urn:microsoft.com/office/officeart/2011/layout/RadialPictureList"/>
    <dgm:cxn modelId="{201D9984-0D39-4F4B-BAAF-4A21D5452043}" srcId="{A0B2D4A5-24D4-4594-87B3-247599FE1FC0}" destId="{D8482BA9-0DAD-4E24-9A04-59790A436991}" srcOrd="0" destOrd="0" parTransId="{25E61939-175C-43EA-9BCA-EDC2D3AC0807}" sibTransId="{477CCAB2-8AD9-4705-86F2-8F7B41BEAAE5}"/>
    <dgm:cxn modelId="{B392AD99-2D00-4312-8ADD-F7545B1FA95A}" type="presOf" srcId="{D8482BA9-0DAD-4E24-9A04-59790A436991}" destId="{279ED0CA-AE44-4B7B-91B6-4FA204E04ADA}" srcOrd="0" destOrd="0" presId="urn:microsoft.com/office/officeart/2011/layout/RadialPictureList"/>
    <dgm:cxn modelId="{DE3F8AC9-2B17-46F8-A2CB-650A3F9AFDBA}" type="presOf" srcId="{052362E2-F006-4F7D-AF96-9E3D6899088D}" destId="{0EFEC1CA-0EBA-46BE-B7B8-82A1AF74F84C}" srcOrd="0" destOrd="0" presId="urn:microsoft.com/office/officeart/2011/layout/RadialPictureList"/>
    <dgm:cxn modelId="{B99D0ED4-BABE-4444-B726-54524D0773EB}" type="presOf" srcId="{1171E3AE-2065-4667-ACD0-F06CB0BEA474}" destId="{FA5E4013-88F1-4352-BED0-84BDC38BEF1E}" srcOrd="0" destOrd="0" presId="urn:microsoft.com/office/officeart/2011/layout/RadialPictureList"/>
    <dgm:cxn modelId="{595AF7E4-FA60-496F-AB0B-E54ABE2C6E33}" type="presOf" srcId="{496C27B1-530A-456C-8774-6E4EF1B9B79B}" destId="{B4413C96-E072-469F-A631-67E98D9580B6}" srcOrd="0" destOrd="0" presId="urn:microsoft.com/office/officeart/2011/layout/RadialPictureList"/>
    <dgm:cxn modelId="{593EF925-3CD5-4776-BB63-367BF6D6D106}" type="presParOf" srcId="{1D9059CC-0CD7-4520-922F-42FAED94887A}" destId="{279ED0CA-AE44-4B7B-91B6-4FA204E04ADA}" srcOrd="0" destOrd="0" presId="urn:microsoft.com/office/officeart/2011/layout/RadialPictureList"/>
    <dgm:cxn modelId="{228A7E8D-5985-4671-B793-43BF25804F9D}" type="presParOf" srcId="{1D9059CC-0CD7-4520-922F-42FAED94887A}" destId="{35ECEB6B-2CC6-4CB8-BEB3-EE2D69CC62FD}" srcOrd="1" destOrd="0" presId="urn:microsoft.com/office/officeart/2011/layout/RadialPictureList"/>
    <dgm:cxn modelId="{2593BBF5-090D-41AC-A232-06D004314B1F}" type="presParOf" srcId="{1D9059CC-0CD7-4520-922F-42FAED94887A}" destId="{0B79C97B-31CF-4A88-BC23-E7B4FE57ACD9}" srcOrd="2" destOrd="0" presId="urn:microsoft.com/office/officeart/2011/layout/RadialPictureList"/>
    <dgm:cxn modelId="{E446ECCD-C72B-4619-9D61-948C539D7AB7}" type="presParOf" srcId="{1D9059CC-0CD7-4520-922F-42FAED94887A}" destId="{FA5E4013-88F1-4352-BED0-84BDC38BEF1E}" srcOrd="3" destOrd="0" presId="urn:microsoft.com/office/officeart/2011/layout/RadialPictureList"/>
    <dgm:cxn modelId="{28EA7F16-C8B8-4427-971F-3E09B6363814}" type="presParOf" srcId="{1D9059CC-0CD7-4520-922F-42FAED94887A}" destId="{3452F13B-C2A9-489E-A254-89633AA00491}" srcOrd="4" destOrd="0" presId="urn:microsoft.com/office/officeart/2011/layout/RadialPictureList"/>
    <dgm:cxn modelId="{4E58DECF-B5DB-4613-BCBD-48F39E701DE6}" type="presParOf" srcId="{3452F13B-C2A9-489E-A254-89633AA00491}" destId="{685A3EF1-CB4F-4E73-8787-B720A0CF4A39}" srcOrd="0" destOrd="0" presId="urn:microsoft.com/office/officeart/2011/layout/RadialPictureList"/>
    <dgm:cxn modelId="{FCF08442-5F63-4856-B59B-0D066796F740}" type="presParOf" srcId="{1D9059CC-0CD7-4520-922F-42FAED94887A}" destId="{0EFEC1CA-0EBA-46BE-B7B8-82A1AF74F84C}" srcOrd="5" destOrd="0" presId="urn:microsoft.com/office/officeart/2011/layout/RadialPictureList"/>
    <dgm:cxn modelId="{E4EE632B-1F9F-47A6-B676-9BE494F07368}" type="presParOf" srcId="{1D9059CC-0CD7-4520-922F-42FAED94887A}" destId="{BDBF592C-F589-41C8-A34B-E78945808449}" srcOrd="6" destOrd="0" presId="urn:microsoft.com/office/officeart/2011/layout/RadialPictureList"/>
    <dgm:cxn modelId="{B58CC3DE-116D-4C02-B816-59643A44C95F}" type="presParOf" srcId="{BDBF592C-F589-41C8-A34B-E78945808449}" destId="{5881DF3B-AD5B-4DCD-BE9F-3CCE57D9A646}" srcOrd="0" destOrd="0" presId="urn:microsoft.com/office/officeart/2011/layout/RadialPictureList"/>
    <dgm:cxn modelId="{0E457B41-CC55-4EC1-998F-ADE95ED0BFAB}" type="presParOf" srcId="{1D9059CC-0CD7-4520-922F-42FAED94887A}" destId="{B4413C96-E072-469F-A631-67E98D9580B6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DCF968-247E-4ADE-BB21-BDA7F9577C6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C0EE16-FB7B-4A75-85D9-EFE6A6431EB2}">
      <dgm:prSet phldrT="[Text]" custT="1"/>
      <dgm:spPr/>
      <dgm:t>
        <a:bodyPr/>
        <a:lstStyle/>
        <a:p>
          <a:r>
            <a:rPr lang="en-US" sz="1800" dirty="0"/>
            <a:t>Identify Dedicated two officers including SDO</a:t>
          </a:r>
        </a:p>
      </dgm:t>
    </dgm:pt>
    <dgm:pt modelId="{83DF74D7-CF5A-442C-96CE-5E82AF669DF0}" type="parTrans" cxnId="{7961A32E-4B49-4E7B-A7C7-B21A922FF3EC}">
      <dgm:prSet/>
      <dgm:spPr/>
      <dgm:t>
        <a:bodyPr/>
        <a:lstStyle/>
        <a:p>
          <a:endParaRPr lang="en-US" sz="1400"/>
        </a:p>
      </dgm:t>
    </dgm:pt>
    <dgm:pt modelId="{421885B5-53EE-4CE1-B463-F14BF3EB0D9E}" type="sibTrans" cxnId="{7961A32E-4B49-4E7B-A7C7-B21A922FF3EC}">
      <dgm:prSet/>
      <dgm:spPr/>
      <dgm:t>
        <a:bodyPr/>
        <a:lstStyle/>
        <a:p>
          <a:endParaRPr lang="en-US" sz="1400"/>
        </a:p>
      </dgm:t>
    </dgm:pt>
    <dgm:pt modelId="{A8B35541-8074-4A84-93F1-27E09EC6B391}">
      <dgm:prSet phldrT="[Text]" custT="1"/>
      <dgm:spPr/>
      <dgm:t>
        <a:bodyPr/>
        <a:lstStyle/>
        <a:p>
          <a:r>
            <a:rPr lang="en-US" sz="1800" dirty="0"/>
            <a:t>Provide Equipment</a:t>
          </a:r>
        </a:p>
      </dgm:t>
    </dgm:pt>
    <dgm:pt modelId="{4CBC64C0-53BD-43B0-80D1-9DDAE8A06089}" type="parTrans" cxnId="{977DC6BF-965E-4823-AE10-1F718C26DAD4}">
      <dgm:prSet/>
      <dgm:spPr/>
      <dgm:t>
        <a:bodyPr/>
        <a:lstStyle/>
        <a:p>
          <a:endParaRPr lang="en-US" sz="1400"/>
        </a:p>
      </dgm:t>
    </dgm:pt>
    <dgm:pt modelId="{027A0DCC-F165-4239-AAA3-23249AD9D52E}" type="sibTrans" cxnId="{977DC6BF-965E-4823-AE10-1F718C26DAD4}">
      <dgm:prSet/>
      <dgm:spPr/>
      <dgm:t>
        <a:bodyPr/>
        <a:lstStyle/>
        <a:p>
          <a:endParaRPr lang="en-US" sz="1400"/>
        </a:p>
      </dgm:t>
    </dgm:pt>
    <dgm:pt modelId="{E883B5EC-2D61-46E9-A728-A1ECBEA4B47E}">
      <dgm:prSet phldrT="[Text]" custT="1"/>
      <dgm:spPr/>
      <dgm:t>
        <a:bodyPr/>
        <a:lstStyle/>
        <a:p>
          <a:r>
            <a:rPr lang="en-US" sz="1800" dirty="0"/>
            <a:t>Training </a:t>
          </a:r>
        </a:p>
      </dgm:t>
    </dgm:pt>
    <dgm:pt modelId="{A2BC1FE6-20BB-4286-B35D-9A3A1A519E8E}" type="parTrans" cxnId="{638C03B2-1639-4FF5-BF07-F4113952F815}">
      <dgm:prSet/>
      <dgm:spPr/>
      <dgm:t>
        <a:bodyPr/>
        <a:lstStyle/>
        <a:p>
          <a:endParaRPr lang="en-US" sz="1400"/>
        </a:p>
      </dgm:t>
    </dgm:pt>
    <dgm:pt modelId="{90030191-5764-44D1-9BD2-9A448E487D0F}" type="sibTrans" cxnId="{638C03B2-1639-4FF5-BF07-F4113952F815}">
      <dgm:prSet/>
      <dgm:spPr/>
      <dgm:t>
        <a:bodyPr/>
        <a:lstStyle/>
        <a:p>
          <a:endParaRPr lang="en-US" sz="1400"/>
        </a:p>
      </dgm:t>
    </dgm:pt>
    <dgm:pt modelId="{7F6717EE-349A-43EF-AE29-305BED808591}">
      <dgm:prSet custT="1"/>
      <dgm:spPr/>
      <dgm:t>
        <a:bodyPr/>
        <a:lstStyle/>
        <a:p>
          <a:r>
            <a:rPr lang="en-US" sz="1800" dirty="0"/>
            <a:t>HH Visits and Data Verification</a:t>
          </a:r>
        </a:p>
      </dgm:t>
    </dgm:pt>
    <dgm:pt modelId="{FB2E4753-C497-4F2C-8746-950FBF0976AB}" type="parTrans" cxnId="{E39221A6-7AD2-4E59-884C-300A2D6B0070}">
      <dgm:prSet/>
      <dgm:spPr/>
      <dgm:t>
        <a:bodyPr/>
        <a:lstStyle/>
        <a:p>
          <a:endParaRPr lang="en-US" sz="1400"/>
        </a:p>
      </dgm:t>
    </dgm:pt>
    <dgm:pt modelId="{5AD63C3D-0EF6-4E7C-B421-F5F941737425}" type="sibTrans" cxnId="{E39221A6-7AD2-4E59-884C-300A2D6B0070}">
      <dgm:prSet/>
      <dgm:spPr/>
      <dgm:t>
        <a:bodyPr/>
        <a:lstStyle/>
        <a:p>
          <a:endParaRPr lang="en-US" sz="1400"/>
        </a:p>
      </dgm:t>
    </dgm:pt>
    <dgm:pt modelId="{0283EDA7-5601-4B80-8B64-974F9F03377B}" type="pres">
      <dgm:prSet presAssocID="{6EDCF968-247E-4ADE-BB21-BDA7F9577C64}" presName="rootnode" presStyleCnt="0">
        <dgm:presLayoutVars>
          <dgm:chMax/>
          <dgm:chPref/>
          <dgm:dir/>
          <dgm:animLvl val="lvl"/>
        </dgm:presLayoutVars>
      </dgm:prSet>
      <dgm:spPr/>
    </dgm:pt>
    <dgm:pt modelId="{ADCCBC9A-5AEF-4B8D-88D6-C0CE1111D4C1}" type="pres">
      <dgm:prSet presAssocID="{1EC0EE16-FB7B-4A75-85D9-EFE6A6431EB2}" presName="composite" presStyleCnt="0"/>
      <dgm:spPr/>
    </dgm:pt>
    <dgm:pt modelId="{A9002C48-5219-4656-8A05-5E314C6FA9A1}" type="pres">
      <dgm:prSet presAssocID="{1EC0EE16-FB7B-4A75-85D9-EFE6A6431EB2}" presName="LShape" presStyleLbl="alignNode1" presStyleIdx="0" presStyleCnt="7"/>
      <dgm:spPr/>
    </dgm:pt>
    <dgm:pt modelId="{BD9154E0-4FC7-4DE6-B45D-E605F1037D2E}" type="pres">
      <dgm:prSet presAssocID="{1EC0EE16-FB7B-4A75-85D9-EFE6A6431EB2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2850807-943C-46E7-9A83-E605E626896E}" type="pres">
      <dgm:prSet presAssocID="{1EC0EE16-FB7B-4A75-85D9-EFE6A6431EB2}" presName="Triangle" presStyleLbl="alignNode1" presStyleIdx="1" presStyleCnt="7"/>
      <dgm:spPr/>
    </dgm:pt>
    <dgm:pt modelId="{7B36709A-CA2A-4C2E-B2F6-0289F42FA5B3}" type="pres">
      <dgm:prSet presAssocID="{421885B5-53EE-4CE1-B463-F14BF3EB0D9E}" presName="sibTrans" presStyleCnt="0"/>
      <dgm:spPr/>
    </dgm:pt>
    <dgm:pt modelId="{BBE9B597-CF78-460B-9541-7762694BAECC}" type="pres">
      <dgm:prSet presAssocID="{421885B5-53EE-4CE1-B463-F14BF3EB0D9E}" presName="space" presStyleCnt="0"/>
      <dgm:spPr/>
    </dgm:pt>
    <dgm:pt modelId="{E4B5A7D9-4C90-4576-95FA-E39929003214}" type="pres">
      <dgm:prSet presAssocID="{A8B35541-8074-4A84-93F1-27E09EC6B391}" presName="composite" presStyleCnt="0"/>
      <dgm:spPr/>
    </dgm:pt>
    <dgm:pt modelId="{A7B70B74-7736-436C-A005-D39D9DC809FB}" type="pres">
      <dgm:prSet presAssocID="{A8B35541-8074-4A84-93F1-27E09EC6B391}" presName="LShape" presStyleLbl="alignNode1" presStyleIdx="2" presStyleCnt="7"/>
      <dgm:spPr/>
    </dgm:pt>
    <dgm:pt modelId="{C4A005EA-2283-41A1-8841-60294E2A3C61}" type="pres">
      <dgm:prSet presAssocID="{A8B35541-8074-4A84-93F1-27E09EC6B391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6FFE022-EA3B-4D9F-823E-731CD1040CF7}" type="pres">
      <dgm:prSet presAssocID="{A8B35541-8074-4A84-93F1-27E09EC6B391}" presName="Triangle" presStyleLbl="alignNode1" presStyleIdx="3" presStyleCnt="7"/>
      <dgm:spPr/>
    </dgm:pt>
    <dgm:pt modelId="{CCBDE458-976B-4111-9523-0AD94AB5A75C}" type="pres">
      <dgm:prSet presAssocID="{027A0DCC-F165-4239-AAA3-23249AD9D52E}" presName="sibTrans" presStyleCnt="0"/>
      <dgm:spPr/>
    </dgm:pt>
    <dgm:pt modelId="{BB8D35ED-C33D-421E-AEA4-8A0FB27E62D7}" type="pres">
      <dgm:prSet presAssocID="{027A0DCC-F165-4239-AAA3-23249AD9D52E}" presName="space" presStyleCnt="0"/>
      <dgm:spPr/>
    </dgm:pt>
    <dgm:pt modelId="{9513C949-4DEB-4E22-96C1-4EB16A915069}" type="pres">
      <dgm:prSet presAssocID="{E883B5EC-2D61-46E9-A728-A1ECBEA4B47E}" presName="composite" presStyleCnt="0"/>
      <dgm:spPr/>
    </dgm:pt>
    <dgm:pt modelId="{C49E9D4A-305E-45E0-8801-85651D3AE249}" type="pres">
      <dgm:prSet presAssocID="{E883B5EC-2D61-46E9-A728-A1ECBEA4B47E}" presName="LShape" presStyleLbl="alignNode1" presStyleIdx="4" presStyleCnt="7" custLinFactNeighborY="0"/>
      <dgm:spPr/>
    </dgm:pt>
    <dgm:pt modelId="{5EA1DCE9-1B0C-4D51-8AAD-42B0A0E1644D}" type="pres">
      <dgm:prSet presAssocID="{E883B5EC-2D61-46E9-A728-A1ECBEA4B47E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06E11B7-70C4-4139-B3E8-B4E329B6AEEE}" type="pres">
      <dgm:prSet presAssocID="{E883B5EC-2D61-46E9-A728-A1ECBEA4B47E}" presName="Triangle" presStyleLbl="alignNode1" presStyleIdx="5" presStyleCnt="7"/>
      <dgm:spPr/>
    </dgm:pt>
    <dgm:pt modelId="{7DBA15E8-CB02-438E-895A-FF9C97410200}" type="pres">
      <dgm:prSet presAssocID="{90030191-5764-44D1-9BD2-9A448E487D0F}" presName="sibTrans" presStyleCnt="0"/>
      <dgm:spPr/>
    </dgm:pt>
    <dgm:pt modelId="{8EBCD17A-C194-4965-B67D-BF9DDA4E71DD}" type="pres">
      <dgm:prSet presAssocID="{90030191-5764-44D1-9BD2-9A448E487D0F}" presName="space" presStyleCnt="0"/>
      <dgm:spPr/>
    </dgm:pt>
    <dgm:pt modelId="{3845FDBA-0064-4D2F-9FBB-A330E747A966}" type="pres">
      <dgm:prSet presAssocID="{7F6717EE-349A-43EF-AE29-305BED808591}" presName="composite" presStyleCnt="0"/>
      <dgm:spPr/>
    </dgm:pt>
    <dgm:pt modelId="{F8D7ACDD-7769-48BC-ADEF-11FEE502FE16}" type="pres">
      <dgm:prSet presAssocID="{7F6717EE-349A-43EF-AE29-305BED808591}" presName="LShape" presStyleLbl="alignNode1" presStyleIdx="6" presStyleCnt="7"/>
      <dgm:spPr/>
    </dgm:pt>
    <dgm:pt modelId="{23A6232E-B74A-44F5-85FE-E7442AB76E85}" type="pres">
      <dgm:prSet presAssocID="{7F6717EE-349A-43EF-AE29-305BED808591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961A32E-4B49-4E7B-A7C7-B21A922FF3EC}" srcId="{6EDCF968-247E-4ADE-BB21-BDA7F9577C64}" destId="{1EC0EE16-FB7B-4A75-85D9-EFE6A6431EB2}" srcOrd="0" destOrd="0" parTransId="{83DF74D7-CF5A-442C-96CE-5E82AF669DF0}" sibTransId="{421885B5-53EE-4CE1-B463-F14BF3EB0D9E}"/>
    <dgm:cxn modelId="{31F68D39-DEB5-4314-A6C9-05D922D8AECC}" type="presOf" srcId="{1EC0EE16-FB7B-4A75-85D9-EFE6A6431EB2}" destId="{BD9154E0-4FC7-4DE6-B45D-E605F1037D2E}" srcOrd="0" destOrd="0" presId="urn:microsoft.com/office/officeart/2009/3/layout/StepUpProcess"/>
    <dgm:cxn modelId="{DE2E5085-ABD1-48D0-8743-FF91FF556CBC}" type="presOf" srcId="{7F6717EE-349A-43EF-AE29-305BED808591}" destId="{23A6232E-B74A-44F5-85FE-E7442AB76E85}" srcOrd="0" destOrd="0" presId="urn:microsoft.com/office/officeart/2009/3/layout/StepUpProcess"/>
    <dgm:cxn modelId="{AFCDA793-AE0C-4A16-95DA-0E85ADC9A155}" type="presOf" srcId="{6EDCF968-247E-4ADE-BB21-BDA7F9577C64}" destId="{0283EDA7-5601-4B80-8B64-974F9F03377B}" srcOrd="0" destOrd="0" presId="urn:microsoft.com/office/officeart/2009/3/layout/StepUpProcess"/>
    <dgm:cxn modelId="{E39221A6-7AD2-4E59-884C-300A2D6B0070}" srcId="{6EDCF968-247E-4ADE-BB21-BDA7F9577C64}" destId="{7F6717EE-349A-43EF-AE29-305BED808591}" srcOrd="3" destOrd="0" parTransId="{FB2E4753-C497-4F2C-8746-950FBF0976AB}" sibTransId="{5AD63C3D-0EF6-4E7C-B421-F5F941737425}"/>
    <dgm:cxn modelId="{638C03B2-1639-4FF5-BF07-F4113952F815}" srcId="{6EDCF968-247E-4ADE-BB21-BDA7F9577C64}" destId="{E883B5EC-2D61-46E9-A728-A1ECBEA4B47E}" srcOrd="2" destOrd="0" parTransId="{A2BC1FE6-20BB-4286-B35D-9A3A1A519E8E}" sibTransId="{90030191-5764-44D1-9BD2-9A448E487D0F}"/>
    <dgm:cxn modelId="{977DC6BF-965E-4823-AE10-1F718C26DAD4}" srcId="{6EDCF968-247E-4ADE-BB21-BDA7F9577C64}" destId="{A8B35541-8074-4A84-93F1-27E09EC6B391}" srcOrd="1" destOrd="0" parTransId="{4CBC64C0-53BD-43B0-80D1-9DDAE8A06089}" sibTransId="{027A0DCC-F165-4239-AAA3-23249AD9D52E}"/>
    <dgm:cxn modelId="{396A43C2-E7FD-45EA-BC08-8740A46F23B5}" type="presOf" srcId="{A8B35541-8074-4A84-93F1-27E09EC6B391}" destId="{C4A005EA-2283-41A1-8841-60294E2A3C61}" srcOrd="0" destOrd="0" presId="urn:microsoft.com/office/officeart/2009/3/layout/StepUpProcess"/>
    <dgm:cxn modelId="{FFC850D2-9EAE-42D6-8842-53BC561C6262}" type="presOf" srcId="{E883B5EC-2D61-46E9-A728-A1ECBEA4B47E}" destId="{5EA1DCE9-1B0C-4D51-8AAD-42B0A0E1644D}" srcOrd="0" destOrd="0" presId="urn:microsoft.com/office/officeart/2009/3/layout/StepUpProcess"/>
    <dgm:cxn modelId="{22EE8004-60F4-4990-A67A-061364746D10}" type="presParOf" srcId="{0283EDA7-5601-4B80-8B64-974F9F03377B}" destId="{ADCCBC9A-5AEF-4B8D-88D6-C0CE1111D4C1}" srcOrd="0" destOrd="0" presId="urn:microsoft.com/office/officeart/2009/3/layout/StepUpProcess"/>
    <dgm:cxn modelId="{17D61D02-ADD5-4A6B-826A-727BA9A42FE7}" type="presParOf" srcId="{ADCCBC9A-5AEF-4B8D-88D6-C0CE1111D4C1}" destId="{A9002C48-5219-4656-8A05-5E314C6FA9A1}" srcOrd="0" destOrd="0" presId="urn:microsoft.com/office/officeart/2009/3/layout/StepUpProcess"/>
    <dgm:cxn modelId="{9086D05E-9911-4106-95E6-F2EAE47BBE75}" type="presParOf" srcId="{ADCCBC9A-5AEF-4B8D-88D6-C0CE1111D4C1}" destId="{BD9154E0-4FC7-4DE6-B45D-E605F1037D2E}" srcOrd="1" destOrd="0" presId="urn:microsoft.com/office/officeart/2009/3/layout/StepUpProcess"/>
    <dgm:cxn modelId="{538DE3CC-2CB6-4851-8D5C-9BA765CDD019}" type="presParOf" srcId="{ADCCBC9A-5AEF-4B8D-88D6-C0CE1111D4C1}" destId="{92850807-943C-46E7-9A83-E605E626896E}" srcOrd="2" destOrd="0" presId="urn:microsoft.com/office/officeart/2009/3/layout/StepUpProcess"/>
    <dgm:cxn modelId="{13816F00-4095-4F2C-984B-25C81B0EF8B2}" type="presParOf" srcId="{0283EDA7-5601-4B80-8B64-974F9F03377B}" destId="{7B36709A-CA2A-4C2E-B2F6-0289F42FA5B3}" srcOrd="1" destOrd="0" presId="urn:microsoft.com/office/officeart/2009/3/layout/StepUpProcess"/>
    <dgm:cxn modelId="{D5C077C8-F883-4523-A17F-98B66ECB5223}" type="presParOf" srcId="{7B36709A-CA2A-4C2E-B2F6-0289F42FA5B3}" destId="{BBE9B597-CF78-460B-9541-7762694BAECC}" srcOrd="0" destOrd="0" presId="urn:microsoft.com/office/officeart/2009/3/layout/StepUpProcess"/>
    <dgm:cxn modelId="{038915F0-170C-463B-BAAE-0C92DC6FD895}" type="presParOf" srcId="{0283EDA7-5601-4B80-8B64-974F9F03377B}" destId="{E4B5A7D9-4C90-4576-95FA-E39929003214}" srcOrd="2" destOrd="0" presId="urn:microsoft.com/office/officeart/2009/3/layout/StepUpProcess"/>
    <dgm:cxn modelId="{82521C1A-3A10-4F75-9080-C23C2FFCFC3C}" type="presParOf" srcId="{E4B5A7D9-4C90-4576-95FA-E39929003214}" destId="{A7B70B74-7736-436C-A005-D39D9DC809FB}" srcOrd="0" destOrd="0" presId="urn:microsoft.com/office/officeart/2009/3/layout/StepUpProcess"/>
    <dgm:cxn modelId="{C7EBB641-5BB1-4FDC-B9F8-29D3BD7B91D3}" type="presParOf" srcId="{E4B5A7D9-4C90-4576-95FA-E39929003214}" destId="{C4A005EA-2283-41A1-8841-60294E2A3C61}" srcOrd="1" destOrd="0" presId="urn:microsoft.com/office/officeart/2009/3/layout/StepUpProcess"/>
    <dgm:cxn modelId="{52510279-C47D-4C3F-A2E6-7ECBE5A06AF5}" type="presParOf" srcId="{E4B5A7D9-4C90-4576-95FA-E39929003214}" destId="{06FFE022-EA3B-4D9F-823E-731CD1040CF7}" srcOrd="2" destOrd="0" presId="urn:microsoft.com/office/officeart/2009/3/layout/StepUpProcess"/>
    <dgm:cxn modelId="{41125B0E-66FB-4CFF-8A31-131685AB9DEE}" type="presParOf" srcId="{0283EDA7-5601-4B80-8B64-974F9F03377B}" destId="{CCBDE458-976B-4111-9523-0AD94AB5A75C}" srcOrd="3" destOrd="0" presId="urn:microsoft.com/office/officeart/2009/3/layout/StepUpProcess"/>
    <dgm:cxn modelId="{FDBBC659-2300-4191-9C7A-B93818DE1412}" type="presParOf" srcId="{CCBDE458-976B-4111-9523-0AD94AB5A75C}" destId="{BB8D35ED-C33D-421E-AEA4-8A0FB27E62D7}" srcOrd="0" destOrd="0" presId="urn:microsoft.com/office/officeart/2009/3/layout/StepUpProcess"/>
    <dgm:cxn modelId="{2AD85753-2E2A-4CFE-879B-2442B853F74D}" type="presParOf" srcId="{0283EDA7-5601-4B80-8B64-974F9F03377B}" destId="{9513C949-4DEB-4E22-96C1-4EB16A915069}" srcOrd="4" destOrd="0" presId="urn:microsoft.com/office/officeart/2009/3/layout/StepUpProcess"/>
    <dgm:cxn modelId="{0A4F88F6-7C7B-4F90-8B6A-8A2167F89AC8}" type="presParOf" srcId="{9513C949-4DEB-4E22-96C1-4EB16A915069}" destId="{C49E9D4A-305E-45E0-8801-85651D3AE249}" srcOrd="0" destOrd="0" presId="urn:microsoft.com/office/officeart/2009/3/layout/StepUpProcess"/>
    <dgm:cxn modelId="{94CAF96B-9B3B-40F5-875D-5CE4EBD5D509}" type="presParOf" srcId="{9513C949-4DEB-4E22-96C1-4EB16A915069}" destId="{5EA1DCE9-1B0C-4D51-8AAD-42B0A0E1644D}" srcOrd="1" destOrd="0" presId="urn:microsoft.com/office/officeart/2009/3/layout/StepUpProcess"/>
    <dgm:cxn modelId="{DEED180D-D7FE-48D6-A426-3D26F819C6A7}" type="presParOf" srcId="{9513C949-4DEB-4E22-96C1-4EB16A915069}" destId="{506E11B7-70C4-4139-B3E8-B4E329B6AEEE}" srcOrd="2" destOrd="0" presId="urn:microsoft.com/office/officeart/2009/3/layout/StepUpProcess"/>
    <dgm:cxn modelId="{96005167-2F50-4585-A31E-B84F8D54C67C}" type="presParOf" srcId="{0283EDA7-5601-4B80-8B64-974F9F03377B}" destId="{7DBA15E8-CB02-438E-895A-FF9C97410200}" srcOrd="5" destOrd="0" presId="urn:microsoft.com/office/officeart/2009/3/layout/StepUpProcess"/>
    <dgm:cxn modelId="{182A3C55-EF3D-4AAB-97C5-D647B598F138}" type="presParOf" srcId="{7DBA15E8-CB02-438E-895A-FF9C97410200}" destId="{8EBCD17A-C194-4965-B67D-BF9DDA4E71DD}" srcOrd="0" destOrd="0" presId="urn:microsoft.com/office/officeart/2009/3/layout/StepUpProcess"/>
    <dgm:cxn modelId="{6F01BAE9-D867-4E40-9ADB-68737F901E56}" type="presParOf" srcId="{0283EDA7-5601-4B80-8B64-974F9F03377B}" destId="{3845FDBA-0064-4D2F-9FBB-A330E747A966}" srcOrd="6" destOrd="0" presId="urn:microsoft.com/office/officeart/2009/3/layout/StepUpProcess"/>
    <dgm:cxn modelId="{62102BD1-A3B3-449E-A711-6A5CD24BD99C}" type="presParOf" srcId="{3845FDBA-0064-4D2F-9FBB-A330E747A966}" destId="{F8D7ACDD-7769-48BC-ADEF-11FEE502FE16}" srcOrd="0" destOrd="0" presId="urn:microsoft.com/office/officeart/2009/3/layout/StepUpProcess"/>
    <dgm:cxn modelId="{0BBB9137-F95D-4EAA-B484-794F9B2AB6A5}" type="presParOf" srcId="{3845FDBA-0064-4D2F-9FBB-A330E747A966}" destId="{23A6232E-B74A-44F5-85FE-E7442AB76E8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0AF4D36-0296-44C3-B40C-CC26E048E0FC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3C40586A-510B-4DF7-9CCF-308C5231D638}">
      <dgm:prSet phldrT="[Text]" custT="1"/>
      <dgm:spPr>
        <a:solidFill>
          <a:srgbClr val="002060"/>
        </a:solidFill>
      </dgm:spPr>
      <dgm:t>
        <a:bodyPr/>
        <a:lstStyle/>
        <a:p>
          <a:r>
            <a:rPr lang="en-US" sz="2000" dirty="0"/>
            <a:t>Transformation</a:t>
          </a:r>
        </a:p>
        <a:p>
          <a:r>
            <a:rPr lang="en-US" sz="2000" dirty="0"/>
            <a:t>70%</a:t>
          </a:r>
        </a:p>
      </dgm:t>
    </dgm:pt>
    <dgm:pt modelId="{891EB1FC-3A54-466A-BE3C-06FC1EDAAE64}" type="parTrans" cxnId="{2062ED2D-BDC6-4F49-A890-84C072987AD3}">
      <dgm:prSet/>
      <dgm:spPr/>
      <dgm:t>
        <a:bodyPr/>
        <a:lstStyle/>
        <a:p>
          <a:endParaRPr lang="en-US" sz="4000"/>
        </a:p>
      </dgm:t>
    </dgm:pt>
    <dgm:pt modelId="{C0F4FE3D-C227-421A-B86F-463D289F5592}" type="sibTrans" cxnId="{2062ED2D-BDC6-4F49-A890-84C072987AD3}">
      <dgm:prSet/>
      <dgm:spPr/>
      <dgm:t>
        <a:bodyPr/>
        <a:lstStyle/>
        <a:p>
          <a:endParaRPr lang="en-US" sz="4000"/>
        </a:p>
      </dgm:t>
    </dgm:pt>
    <dgm:pt modelId="{1FA15B43-E93C-4572-B714-7D01933269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US" sz="2000" dirty="0"/>
            <a:t>Implementation</a:t>
          </a:r>
        </a:p>
        <a:p>
          <a:r>
            <a:rPr lang="en-US" sz="2000" dirty="0"/>
            <a:t>50%</a:t>
          </a:r>
        </a:p>
      </dgm:t>
    </dgm:pt>
    <dgm:pt modelId="{EE5D397B-0D20-48C7-AC5D-DC37169365F7}" type="parTrans" cxnId="{713BAE4E-0551-4937-A903-F3DD66D062B6}">
      <dgm:prSet/>
      <dgm:spPr/>
      <dgm:t>
        <a:bodyPr/>
        <a:lstStyle/>
        <a:p>
          <a:endParaRPr lang="en-US" sz="4000"/>
        </a:p>
      </dgm:t>
    </dgm:pt>
    <dgm:pt modelId="{F1F15FBD-DC66-47A6-B2E6-FD1150B35E8E}" type="sibTrans" cxnId="{713BAE4E-0551-4937-A903-F3DD66D062B6}">
      <dgm:prSet/>
      <dgm:spPr/>
      <dgm:t>
        <a:bodyPr/>
        <a:lstStyle/>
        <a:p>
          <a:endParaRPr lang="en-US" sz="4000"/>
        </a:p>
      </dgm:t>
    </dgm:pt>
    <dgm:pt modelId="{FEF6CEBD-4CB1-4CF9-AE56-8DFA73829136}">
      <dgm:prSet phldrT="[Text]" custT="1"/>
      <dgm:spPr/>
      <dgm:t>
        <a:bodyPr/>
        <a:lstStyle/>
        <a:p>
          <a:r>
            <a:rPr lang="en-US" sz="2000" dirty="0"/>
            <a:t>System</a:t>
          </a:r>
        </a:p>
        <a:p>
          <a:r>
            <a:rPr lang="en-US" sz="2000" dirty="0"/>
            <a:t> 20%</a:t>
          </a:r>
        </a:p>
      </dgm:t>
    </dgm:pt>
    <dgm:pt modelId="{4510911B-E953-46AC-ADB3-2240E5F8E531}" type="parTrans" cxnId="{CE4D4B1C-AEF4-456D-B2E9-EDC53DD4E3B7}">
      <dgm:prSet/>
      <dgm:spPr/>
      <dgm:t>
        <a:bodyPr/>
        <a:lstStyle/>
        <a:p>
          <a:endParaRPr lang="en-US" sz="4000"/>
        </a:p>
      </dgm:t>
    </dgm:pt>
    <dgm:pt modelId="{6A62861C-942B-45A6-A73A-4CD9BBF1F54E}" type="sibTrans" cxnId="{CE4D4B1C-AEF4-456D-B2E9-EDC53DD4E3B7}">
      <dgm:prSet/>
      <dgm:spPr/>
      <dgm:t>
        <a:bodyPr/>
        <a:lstStyle/>
        <a:p>
          <a:endParaRPr lang="en-US" sz="4000"/>
        </a:p>
      </dgm:t>
    </dgm:pt>
    <dgm:pt modelId="{B0CE7B47-D6A7-42F8-9FE0-2841F7242F5F}">
      <dgm:prSet phldrT="[Text]" custT="1"/>
      <dgm:spPr/>
      <dgm:t>
        <a:bodyPr/>
        <a:lstStyle/>
        <a:p>
          <a:endParaRPr lang="en-US" sz="1800" dirty="0"/>
        </a:p>
      </dgm:t>
    </dgm:pt>
    <dgm:pt modelId="{119DC45E-2D98-44E6-8600-C5B5E2595758}" type="sibTrans" cxnId="{D34F8B6C-727C-49D0-B86E-07F76E9E9600}">
      <dgm:prSet/>
      <dgm:spPr/>
      <dgm:t>
        <a:bodyPr/>
        <a:lstStyle/>
        <a:p>
          <a:endParaRPr lang="en-US"/>
        </a:p>
      </dgm:t>
    </dgm:pt>
    <dgm:pt modelId="{3FEEEACC-88C8-4E11-9606-C9F1FEDE7461}" type="parTrans" cxnId="{D34F8B6C-727C-49D0-B86E-07F76E9E9600}">
      <dgm:prSet/>
      <dgm:spPr/>
      <dgm:t>
        <a:bodyPr/>
        <a:lstStyle/>
        <a:p>
          <a:endParaRPr lang="en-US"/>
        </a:p>
      </dgm:t>
    </dgm:pt>
    <dgm:pt modelId="{E6E5DE3A-6101-4197-827B-43B25E656516}" type="pres">
      <dgm:prSet presAssocID="{70AF4D36-0296-44C3-B40C-CC26E048E0F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C2A5CDD-5FC2-4EF6-A7C8-BB987099C868}" type="pres">
      <dgm:prSet presAssocID="{3C40586A-510B-4DF7-9CCF-308C5231D638}" presName="gear1" presStyleLbl="node1" presStyleIdx="0" presStyleCnt="3" custAng="392571" custLinFactNeighborX="-3186" custLinFactNeighborY="-10001">
        <dgm:presLayoutVars>
          <dgm:chMax val="1"/>
          <dgm:bulletEnabled val="1"/>
        </dgm:presLayoutVars>
      </dgm:prSet>
      <dgm:spPr/>
    </dgm:pt>
    <dgm:pt modelId="{D8230BC7-8038-4083-90DC-92554B04C643}" type="pres">
      <dgm:prSet presAssocID="{3C40586A-510B-4DF7-9CCF-308C5231D638}" presName="gear1srcNode" presStyleLbl="node1" presStyleIdx="0" presStyleCnt="3"/>
      <dgm:spPr/>
    </dgm:pt>
    <dgm:pt modelId="{296FFF1F-A106-4A52-826F-610E8F93B3F5}" type="pres">
      <dgm:prSet presAssocID="{3C40586A-510B-4DF7-9CCF-308C5231D638}" presName="gear1dstNode" presStyleLbl="node1" presStyleIdx="0" presStyleCnt="3"/>
      <dgm:spPr/>
    </dgm:pt>
    <dgm:pt modelId="{7794567C-6FE1-445D-B138-2627CED4AD8B}" type="pres">
      <dgm:prSet presAssocID="{1FA15B43-E93C-4572-B714-7D0193326903}" presName="gear2" presStyleLbl="node1" presStyleIdx="1" presStyleCnt="3" custLinFactNeighborX="-5729" custLinFactNeighborY="78523">
        <dgm:presLayoutVars>
          <dgm:chMax val="1"/>
          <dgm:bulletEnabled val="1"/>
        </dgm:presLayoutVars>
      </dgm:prSet>
      <dgm:spPr/>
    </dgm:pt>
    <dgm:pt modelId="{D7467222-7A92-40C0-823E-60F299DD6907}" type="pres">
      <dgm:prSet presAssocID="{1FA15B43-E93C-4572-B714-7D0193326903}" presName="gear2srcNode" presStyleLbl="node1" presStyleIdx="1" presStyleCnt="3"/>
      <dgm:spPr/>
    </dgm:pt>
    <dgm:pt modelId="{30C40594-260A-4735-B449-932EDA8904D4}" type="pres">
      <dgm:prSet presAssocID="{1FA15B43-E93C-4572-B714-7D0193326903}" presName="gear2dstNode" presStyleLbl="node1" presStyleIdx="1" presStyleCnt="3"/>
      <dgm:spPr/>
    </dgm:pt>
    <dgm:pt modelId="{F4989AAE-50BD-454B-A35C-982CE8296F36}" type="pres">
      <dgm:prSet presAssocID="{FEF6CEBD-4CB1-4CF9-AE56-8DFA73829136}" presName="gear3" presStyleLbl="node1" presStyleIdx="2" presStyleCnt="3" custLinFactNeighborX="15727" custLinFactNeighborY="2808"/>
      <dgm:spPr/>
    </dgm:pt>
    <dgm:pt modelId="{4149A439-3004-428E-9A18-DA72EFBEB68E}" type="pres">
      <dgm:prSet presAssocID="{FEF6CEBD-4CB1-4CF9-AE56-8DFA73829136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3F5FBBB0-B54E-479A-AD5A-CA86831CF868}" type="pres">
      <dgm:prSet presAssocID="{FEF6CEBD-4CB1-4CF9-AE56-8DFA73829136}" presName="gear3srcNode" presStyleLbl="node1" presStyleIdx="2" presStyleCnt="3"/>
      <dgm:spPr/>
    </dgm:pt>
    <dgm:pt modelId="{DF5B8AE9-BCD2-4B4A-8123-4373E4A31A53}" type="pres">
      <dgm:prSet presAssocID="{FEF6CEBD-4CB1-4CF9-AE56-8DFA73829136}" presName="gear3dstNode" presStyleLbl="node1" presStyleIdx="2" presStyleCnt="3"/>
      <dgm:spPr/>
    </dgm:pt>
    <dgm:pt modelId="{92DB04DC-BA90-46C8-A8A5-372927819925}" type="pres">
      <dgm:prSet presAssocID="{C0F4FE3D-C227-421A-B86F-463D289F5592}" presName="connector1" presStyleLbl="sibTrans2D1" presStyleIdx="0" presStyleCnt="3" custAng="1148797" custLinFactNeighborX="7851" custLinFactNeighborY="-5362"/>
      <dgm:spPr/>
    </dgm:pt>
    <dgm:pt modelId="{1BF87048-3D98-444A-AA14-338228DFF03E}" type="pres">
      <dgm:prSet presAssocID="{F1F15FBD-DC66-47A6-B2E6-FD1150B35E8E}" presName="connector2" presStyleLbl="sibTrans2D1" presStyleIdx="1" presStyleCnt="3" custAng="18476463" custLinFactNeighborX="-32426" custLinFactNeighborY="44810"/>
      <dgm:spPr/>
    </dgm:pt>
    <dgm:pt modelId="{CAE65F86-5066-43D1-B86B-EF20EB3235B1}" type="pres">
      <dgm:prSet presAssocID="{6A62861C-942B-45A6-A73A-4CD9BBF1F54E}" presName="connector3" presStyleLbl="sibTrans2D1" presStyleIdx="2" presStyleCnt="3" custAng="2711510" custLinFactNeighborX="-8125" custLinFactNeighborY="8218"/>
      <dgm:spPr/>
    </dgm:pt>
  </dgm:ptLst>
  <dgm:cxnLst>
    <dgm:cxn modelId="{3BB04F03-B1C3-412E-8868-C06B811AE40B}" type="presOf" srcId="{3C40586A-510B-4DF7-9CCF-308C5231D638}" destId="{296FFF1F-A106-4A52-826F-610E8F93B3F5}" srcOrd="2" destOrd="0" presId="urn:microsoft.com/office/officeart/2005/8/layout/gear1"/>
    <dgm:cxn modelId="{49AFF907-BB01-4847-929F-5212E5557CF0}" type="presOf" srcId="{6A62861C-942B-45A6-A73A-4CD9BBF1F54E}" destId="{CAE65F86-5066-43D1-B86B-EF20EB3235B1}" srcOrd="0" destOrd="0" presId="urn:microsoft.com/office/officeart/2005/8/layout/gear1"/>
    <dgm:cxn modelId="{CE4D4B1C-AEF4-456D-B2E9-EDC53DD4E3B7}" srcId="{70AF4D36-0296-44C3-B40C-CC26E048E0FC}" destId="{FEF6CEBD-4CB1-4CF9-AE56-8DFA73829136}" srcOrd="2" destOrd="0" parTransId="{4510911B-E953-46AC-ADB3-2240E5F8E531}" sibTransId="{6A62861C-942B-45A6-A73A-4CD9BBF1F54E}"/>
    <dgm:cxn modelId="{2062ED2D-BDC6-4F49-A890-84C072987AD3}" srcId="{70AF4D36-0296-44C3-B40C-CC26E048E0FC}" destId="{3C40586A-510B-4DF7-9CCF-308C5231D638}" srcOrd="0" destOrd="0" parTransId="{891EB1FC-3A54-466A-BE3C-06FC1EDAAE64}" sibTransId="{C0F4FE3D-C227-421A-B86F-463D289F5592}"/>
    <dgm:cxn modelId="{A04DE732-1541-4266-B40A-5FBD4FE7BF56}" type="presOf" srcId="{FEF6CEBD-4CB1-4CF9-AE56-8DFA73829136}" destId="{4149A439-3004-428E-9A18-DA72EFBEB68E}" srcOrd="1" destOrd="0" presId="urn:microsoft.com/office/officeart/2005/8/layout/gear1"/>
    <dgm:cxn modelId="{BB6CEC33-B3CB-4405-8229-16DF472E1318}" type="presOf" srcId="{1FA15B43-E93C-4572-B714-7D0193326903}" destId="{D7467222-7A92-40C0-823E-60F299DD6907}" srcOrd="1" destOrd="0" presId="urn:microsoft.com/office/officeart/2005/8/layout/gear1"/>
    <dgm:cxn modelId="{D72F506A-4473-462E-AD5D-5BD6DD65642D}" type="presOf" srcId="{1FA15B43-E93C-4572-B714-7D0193326903}" destId="{7794567C-6FE1-445D-B138-2627CED4AD8B}" srcOrd="0" destOrd="0" presId="urn:microsoft.com/office/officeart/2005/8/layout/gear1"/>
    <dgm:cxn modelId="{D34F8B6C-727C-49D0-B86E-07F76E9E9600}" srcId="{70AF4D36-0296-44C3-B40C-CC26E048E0FC}" destId="{B0CE7B47-D6A7-42F8-9FE0-2841F7242F5F}" srcOrd="3" destOrd="0" parTransId="{3FEEEACC-88C8-4E11-9606-C9F1FEDE7461}" sibTransId="{119DC45E-2D98-44E6-8600-C5B5E2595758}"/>
    <dgm:cxn modelId="{713BAE4E-0551-4937-A903-F3DD66D062B6}" srcId="{70AF4D36-0296-44C3-B40C-CC26E048E0FC}" destId="{1FA15B43-E93C-4572-B714-7D0193326903}" srcOrd="1" destOrd="0" parTransId="{EE5D397B-0D20-48C7-AC5D-DC37169365F7}" sibTransId="{F1F15FBD-DC66-47A6-B2E6-FD1150B35E8E}"/>
    <dgm:cxn modelId="{19E4B552-71D3-4827-854B-E26CDA187308}" type="presOf" srcId="{FEF6CEBD-4CB1-4CF9-AE56-8DFA73829136}" destId="{3F5FBBB0-B54E-479A-AD5A-CA86831CF868}" srcOrd="2" destOrd="0" presId="urn:microsoft.com/office/officeart/2005/8/layout/gear1"/>
    <dgm:cxn modelId="{EB81188F-6EA3-41C7-A0C8-805FB0C2C32D}" type="presOf" srcId="{FEF6CEBD-4CB1-4CF9-AE56-8DFA73829136}" destId="{F4989AAE-50BD-454B-A35C-982CE8296F36}" srcOrd="0" destOrd="0" presId="urn:microsoft.com/office/officeart/2005/8/layout/gear1"/>
    <dgm:cxn modelId="{25441495-6A59-4F52-9FB6-C72A669B3B3C}" type="presOf" srcId="{C0F4FE3D-C227-421A-B86F-463D289F5592}" destId="{92DB04DC-BA90-46C8-A8A5-372927819925}" srcOrd="0" destOrd="0" presId="urn:microsoft.com/office/officeart/2005/8/layout/gear1"/>
    <dgm:cxn modelId="{7293849F-4A25-4310-A71B-C1661E70F96C}" type="presOf" srcId="{3C40586A-510B-4DF7-9CCF-308C5231D638}" destId="{7C2A5CDD-5FC2-4EF6-A7C8-BB987099C868}" srcOrd="0" destOrd="0" presId="urn:microsoft.com/office/officeart/2005/8/layout/gear1"/>
    <dgm:cxn modelId="{1CD639DE-73D7-484B-B556-5854898D0C47}" type="presOf" srcId="{1FA15B43-E93C-4572-B714-7D0193326903}" destId="{30C40594-260A-4735-B449-932EDA8904D4}" srcOrd="2" destOrd="0" presId="urn:microsoft.com/office/officeart/2005/8/layout/gear1"/>
    <dgm:cxn modelId="{C5B598ED-E60F-43FE-9AF4-FD54215A2FA8}" type="presOf" srcId="{70AF4D36-0296-44C3-B40C-CC26E048E0FC}" destId="{E6E5DE3A-6101-4197-827B-43B25E656516}" srcOrd="0" destOrd="0" presId="urn:microsoft.com/office/officeart/2005/8/layout/gear1"/>
    <dgm:cxn modelId="{7DE5E9EF-F32A-4AA9-A98A-C72ED8783A02}" type="presOf" srcId="{3C40586A-510B-4DF7-9CCF-308C5231D638}" destId="{D8230BC7-8038-4083-90DC-92554B04C643}" srcOrd="1" destOrd="0" presId="urn:microsoft.com/office/officeart/2005/8/layout/gear1"/>
    <dgm:cxn modelId="{76D347F1-FD4A-4E96-9F3D-C43671AB4BC8}" type="presOf" srcId="{FEF6CEBD-4CB1-4CF9-AE56-8DFA73829136}" destId="{DF5B8AE9-BCD2-4B4A-8123-4373E4A31A53}" srcOrd="3" destOrd="0" presId="urn:microsoft.com/office/officeart/2005/8/layout/gear1"/>
    <dgm:cxn modelId="{9B27A1FD-E1DC-41FE-B0C3-9B9045C412D0}" type="presOf" srcId="{F1F15FBD-DC66-47A6-B2E6-FD1150B35E8E}" destId="{1BF87048-3D98-444A-AA14-338228DFF03E}" srcOrd="0" destOrd="0" presId="urn:microsoft.com/office/officeart/2005/8/layout/gear1"/>
    <dgm:cxn modelId="{AF89F7FE-5F84-445F-B248-D4B14D9649B5}" type="presParOf" srcId="{E6E5DE3A-6101-4197-827B-43B25E656516}" destId="{7C2A5CDD-5FC2-4EF6-A7C8-BB987099C868}" srcOrd="0" destOrd="0" presId="urn:microsoft.com/office/officeart/2005/8/layout/gear1"/>
    <dgm:cxn modelId="{8EAB878D-1FA2-4547-BF52-BC0E7F9C7F58}" type="presParOf" srcId="{E6E5DE3A-6101-4197-827B-43B25E656516}" destId="{D8230BC7-8038-4083-90DC-92554B04C643}" srcOrd="1" destOrd="0" presId="urn:microsoft.com/office/officeart/2005/8/layout/gear1"/>
    <dgm:cxn modelId="{D9DC70CC-534E-4140-B97F-DFF915CEEC85}" type="presParOf" srcId="{E6E5DE3A-6101-4197-827B-43B25E656516}" destId="{296FFF1F-A106-4A52-826F-610E8F93B3F5}" srcOrd="2" destOrd="0" presId="urn:microsoft.com/office/officeart/2005/8/layout/gear1"/>
    <dgm:cxn modelId="{63BFEE71-9B14-4B95-9CAC-F2CEFE85ADB9}" type="presParOf" srcId="{E6E5DE3A-6101-4197-827B-43B25E656516}" destId="{7794567C-6FE1-445D-B138-2627CED4AD8B}" srcOrd="3" destOrd="0" presId="urn:microsoft.com/office/officeart/2005/8/layout/gear1"/>
    <dgm:cxn modelId="{75D4B595-7A86-4342-85C2-7D5575C93F2A}" type="presParOf" srcId="{E6E5DE3A-6101-4197-827B-43B25E656516}" destId="{D7467222-7A92-40C0-823E-60F299DD6907}" srcOrd="4" destOrd="0" presId="urn:microsoft.com/office/officeart/2005/8/layout/gear1"/>
    <dgm:cxn modelId="{5C35623F-90A0-4251-BDC8-D6651861ABAF}" type="presParOf" srcId="{E6E5DE3A-6101-4197-827B-43B25E656516}" destId="{30C40594-260A-4735-B449-932EDA8904D4}" srcOrd="5" destOrd="0" presId="urn:microsoft.com/office/officeart/2005/8/layout/gear1"/>
    <dgm:cxn modelId="{39B41BAE-4F31-4FE5-9020-3A91FF92F629}" type="presParOf" srcId="{E6E5DE3A-6101-4197-827B-43B25E656516}" destId="{F4989AAE-50BD-454B-A35C-982CE8296F36}" srcOrd="6" destOrd="0" presId="urn:microsoft.com/office/officeart/2005/8/layout/gear1"/>
    <dgm:cxn modelId="{0AFA2530-429D-4102-B81D-699F9840F0BD}" type="presParOf" srcId="{E6E5DE3A-6101-4197-827B-43B25E656516}" destId="{4149A439-3004-428E-9A18-DA72EFBEB68E}" srcOrd="7" destOrd="0" presId="urn:microsoft.com/office/officeart/2005/8/layout/gear1"/>
    <dgm:cxn modelId="{23F41511-504C-4E2F-BEAD-2AE7F68A6F2D}" type="presParOf" srcId="{E6E5DE3A-6101-4197-827B-43B25E656516}" destId="{3F5FBBB0-B54E-479A-AD5A-CA86831CF868}" srcOrd="8" destOrd="0" presId="urn:microsoft.com/office/officeart/2005/8/layout/gear1"/>
    <dgm:cxn modelId="{0B5B1871-5B9A-478B-BB84-D4E453146FBA}" type="presParOf" srcId="{E6E5DE3A-6101-4197-827B-43B25E656516}" destId="{DF5B8AE9-BCD2-4B4A-8123-4373E4A31A53}" srcOrd="9" destOrd="0" presId="urn:microsoft.com/office/officeart/2005/8/layout/gear1"/>
    <dgm:cxn modelId="{14D295C3-2B00-4CF5-B080-7E7FD26303BA}" type="presParOf" srcId="{E6E5DE3A-6101-4197-827B-43B25E656516}" destId="{92DB04DC-BA90-46C8-A8A5-372927819925}" srcOrd="10" destOrd="0" presId="urn:microsoft.com/office/officeart/2005/8/layout/gear1"/>
    <dgm:cxn modelId="{930E85CE-3BB4-457A-8662-5A0D566C6356}" type="presParOf" srcId="{E6E5DE3A-6101-4197-827B-43B25E656516}" destId="{1BF87048-3D98-444A-AA14-338228DFF03E}" srcOrd="11" destOrd="0" presId="urn:microsoft.com/office/officeart/2005/8/layout/gear1"/>
    <dgm:cxn modelId="{8719270F-7B2A-4251-B9EB-ED123C3AA67C}" type="presParOf" srcId="{E6E5DE3A-6101-4197-827B-43B25E656516}" destId="{CAE65F86-5066-43D1-B86B-EF20EB3235B1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D599AF5-AAE8-44E5-9F1C-BFADD1E0FCCE}" type="doc">
      <dgm:prSet loTypeId="urn:microsoft.com/office/officeart/2005/8/layout/gear1" loCatId="cycle" qsTypeId="urn:microsoft.com/office/officeart/2005/8/quickstyle/simple4" qsCatId="simple" csTypeId="urn:microsoft.com/office/officeart/2005/8/colors/colorful1" csCatId="colorful" phldr="1"/>
      <dgm:spPr/>
    </dgm:pt>
    <dgm:pt modelId="{71683A86-30C5-4482-95AB-AC55C09003D2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</a:rPr>
            <a:t>National Social Protection Strategy</a:t>
          </a:r>
        </a:p>
      </dgm:t>
    </dgm:pt>
    <dgm:pt modelId="{CC621FEA-E51A-459B-BDB6-BC4AA187012C}" type="parTrans" cxnId="{32D68565-1669-4BEA-9010-382AB9C3C6A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84568C0C-4E9A-4974-8D0E-BBD603BBBEB4}" type="sibTrans" cxnId="{32D68565-1669-4BEA-9010-382AB9C3C6A0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C5FF0801-C35D-43AE-B8A8-260F7C0B7404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</a:rPr>
            <a:t>Graduation and Exit</a:t>
          </a:r>
        </a:p>
      </dgm:t>
    </dgm:pt>
    <dgm:pt modelId="{CDB13938-94EC-4272-ADB3-694168F17DD6}" type="parTrans" cxnId="{96E614CA-F933-4291-9057-B683053928B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5A0C1400-8531-4CAC-B8ED-4A37C74C04A0}" type="sibTrans" cxnId="{96E614CA-F933-4291-9057-B683053928B5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A1B4BB23-AF17-423A-98A6-08C0846A6A9D}">
      <dgm:prSet phldrT="[Text]" custT="1"/>
      <dgm:spPr/>
      <dgm:t>
        <a:bodyPr/>
        <a:lstStyle/>
        <a:p>
          <a:r>
            <a:rPr lang="en-US" sz="1600" dirty="0">
              <a:solidFill>
                <a:schemeClr val="tx1"/>
              </a:solidFill>
            </a:rPr>
            <a:t>Standardized Targeting System</a:t>
          </a:r>
        </a:p>
      </dgm:t>
    </dgm:pt>
    <dgm:pt modelId="{81FAA2F5-202C-4B7F-A300-4BDF2B1BEF53}" type="parTrans" cxnId="{68564089-1E84-4840-957E-BBAE82AA020F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623628C-44FB-4149-99AD-0E6B33F6EC10}" type="sibTrans" cxnId="{68564089-1E84-4840-957E-BBAE82AA020F}">
      <dgm:prSet/>
      <dgm:spPr/>
      <dgm:t>
        <a:bodyPr/>
        <a:lstStyle/>
        <a:p>
          <a:endParaRPr lang="en-US" sz="1600">
            <a:solidFill>
              <a:schemeClr val="tx1"/>
            </a:solidFill>
          </a:endParaRPr>
        </a:p>
      </dgm:t>
    </dgm:pt>
    <dgm:pt modelId="{DE443B41-26F7-4A43-A457-39C404BD2B3B}" type="pres">
      <dgm:prSet presAssocID="{ED599AF5-AAE8-44E5-9F1C-BFADD1E0FCC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6AF36A8-815D-4E6E-B742-787B1747A563}" type="pres">
      <dgm:prSet presAssocID="{71683A86-30C5-4482-95AB-AC55C09003D2}" presName="gear1" presStyleLbl="node1" presStyleIdx="0" presStyleCnt="3">
        <dgm:presLayoutVars>
          <dgm:chMax val="1"/>
          <dgm:bulletEnabled val="1"/>
        </dgm:presLayoutVars>
      </dgm:prSet>
      <dgm:spPr/>
    </dgm:pt>
    <dgm:pt modelId="{8B73025F-FFAB-48A1-BFCA-3A08B98AD9B1}" type="pres">
      <dgm:prSet presAssocID="{71683A86-30C5-4482-95AB-AC55C09003D2}" presName="gear1srcNode" presStyleLbl="node1" presStyleIdx="0" presStyleCnt="3"/>
      <dgm:spPr/>
    </dgm:pt>
    <dgm:pt modelId="{3EB2D4BF-32E9-4AEB-9B73-4170039830F7}" type="pres">
      <dgm:prSet presAssocID="{71683A86-30C5-4482-95AB-AC55C09003D2}" presName="gear1dstNode" presStyleLbl="node1" presStyleIdx="0" presStyleCnt="3"/>
      <dgm:spPr/>
    </dgm:pt>
    <dgm:pt modelId="{F4A17372-8C2D-4BB5-A026-B26B45A18B67}" type="pres">
      <dgm:prSet presAssocID="{C5FF0801-C35D-43AE-B8A8-260F7C0B7404}" presName="gear2" presStyleLbl="node1" presStyleIdx="1" presStyleCnt="3">
        <dgm:presLayoutVars>
          <dgm:chMax val="1"/>
          <dgm:bulletEnabled val="1"/>
        </dgm:presLayoutVars>
      </dgm:prSet>
      <dgm:spPr/>
    </dgm:pt>
    <dgm:pt modelId="{968DAFBF-798E-4A12-AB34-32B901D00D7E}" type="pres">
      <dgm:prSet presAssocID="{C5FF0801-C35D-43AE-B8A8-260F7C0B7404}" presName="gear2srcNode" presStyleLbl="node1" presStyleIdx="1" presStyleCnt="3"/>
      <dgm:spPr/>
    </dgm:pt>
    <dgm:pt modelId="{7AA81A8F-86F0-4754-86C2-DEB6147B110C}" type="pres">
      <dgm:prSet presAssocID="{C5FF0801-C35D-43AE-B8A8-260F7C0B7404}" presName="gear2dstNode" presStyleLbl="node1" presStyleIdx="1" presStyleCnt="3"/>
      <dgm:spPr/>
    </dgm:pt>
    <dgm:pt modelId="{58577E74-F63E-4B04-B4FD-681B4F6BA3A5}" type="pres">
      <dgm:prSet presAssocID="{A1B4BB23-AF17-423A-98A6-08C0846A6A9D}" presName="gear3" presStyleLbl="node1" presStyleIdx="2" presStyleCnt="3"/>
      <dgm:spPr/>
    </dgm:pt>
    <dgm:pt modelId="{525334CF-A143-4600-82F2-06C151CE7F92}" type="pres">
      <dgm:prSet presAssocID="{A1B4BB23-AF17-423A-98A6-08C0846A6A9D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F9D11977-B83A-45F7-94B9-71635614931D}" type="pres">
      <dgm:prSet presAssocID="{A1B4BB23-AF17-423A-98A6-08C0846A6A9D}" presName="gear3srcNode" presStyleLbl="node1" presStyleIdx="2" presStyleCnt="3"/>
      <dgm:spPr/>
    </dgm:pt>
    <dgm:pt modelId="{5B683BBD-AFEE-4350-8008-576FDB3E34B9}" type="pres">
      <dgm:prSet presAssocID="{A1B4BB23-AF17-423A-98A6-08C0846A6A9D}" presName="gear3dstNode" presStyleLbl="node1" presStyleIdx="2" presStyleCnt="3"/>
      <dgm:spPr/>
    </dgm:pt>
    <dgm:pt modelId="{E25728F0-08FD-43D9-AE06-7A65B7EA9232}" type="pres">
      <dgm:prSet presAssocID="{84568C0C-4E9A-4974-8D0E-BBD603BBBEB4}" presName="connector1" presStyleLbl="sibTrans2D1" presStyleIdx="0" presStyleCnt="3"/>
      <dgm:spPr/>
    </dgm:pt>
    <dgm:pt modelId="{3500A2FC-FABE-4CE8-AAD9-333913F8D470}" type="pres">
      <dgm:prSet presAssocID="{5A0C1400-8531-4CAC-B8ED-4A37C74C04A0}" presName="connector2" presStyleLbl="sibTrans2D1" presStyleIdx="1" presStyleCnt="3"/>
      <dgm:spPr/>
    </dgm:pt>
    <dgm:pt modelId="{1ED93BD6-8DC7-41AB-821E-D1032C1333B2}" type="pres">
      <dgm:prSet presAssocID="{D623628C-44FB-4149-99AD-0E6B33F6EC10}" presName="connector3" presStyleLbl="sibTrans2D1" presStyleIdx="2" presStyleCnt="3"/>
      <dgm:spPr/>
    </dgm:pt>
  </dgm:ptLst>
  <dgm:cxnLst>
    <dgm:cxn modelId="{A3472714-38CA-4D5A-9C9C-C57E885545DA}" type="presOf" srcId="{5A0C1400-8531-4CAC-B8ED-4A37C74C04A0}" destId="{3500A2FC-FABE-4CE8-AAD9-333913F8D470}" srcOrd="0" destOrd="0" presId="urn:microsoft.com/office/officeart/2005/8/layout/gear1"/>
    <dgm:cxn modelId="{9F4CCD16-0DC3-4FC9-872C-C76D4952C3F2}" type="presOf" srcId="{71683A86-30C5-4482-95AB-AC55C09003D2}" destId="{76AF36A8-815D-4E6E-B742-787B1747A563}" srcOrd="0" destOrd="0" presId="urn:microsoft.com/office/officeart/2005/8/layout/gear1"/>
    <dgm:cxn modelId="{A5A6342F-9F85-4DEF-AB34-4E12E726FC75}" type="presOf" srcId="{A1B4BB23-AF17-423A-98A6-08C0846A6A9D}" destId="{525334CF-A143-4600-82F2-06C151CE7F92}" srcOrd="1" destOrd="0" presId="urn:microsoft.com/office/officeart/2005/8/layout/gear1"/>
    <dgm:cxn modelId="{4172F832-55EC-4A31-9B11-FF66D3FECBA8}" type="presOf" srcId="{A1B4BB23-AF17-423A-98A6-08C0846A6A9D}" destId="{F9D11977-B83A-45F7-94B9-71635614931D}" srcOrd="2" destOrd="0" presId="urn:microsoft.com/office/officeart/2005/8/layout/gear1"/>
    <dgm:cxn modelId="{72FB2236-5A1B-4475-AF99-9D800DAB8305}" type="presOf" srcId="{71683A86-30C5-4482-95AB-AC55C09003D2}" destId="{3EB2D4BF-32E9-4AEB-9B73-4170039830F7}" srcOrd="2" destOrd="0" presId="urn:microsoft.com/office/officeart/2005/8/layout/gear1"/>
    <dgm:cxn modelId="{CB0A0F39-C312-4E65-B37D-A20421F7EE73}" type="presOf" srcId="{D623628C-44FB-4149-99AD-0E6B33F6EC10}" destId="{1ED93BD6-8DC7-41AB-821E-D1032C1333B2}" srcOrd="0" destOrd="0" presId="urn:microsoft.com/office/officeart/2005/8/layout/gear1"/>
    <dgm:cxn modelId="{32D68565-1669-4BEA-9010-382AB9C3C6A0}" srcId="{ED599AF5-AAE8-44E5-9F1C-BFADD1E0FCCE}" destId="{71683A86-30C5-4482-95AB-AC55C09003D2}" srcOrd="0" destOrd="0" parTransId="{CC621FEA-E51A-459B-BDB6-BC4AA187012C}" sibTransId="{84568C0C-4E9A-4974-8D0E-BBD603BBBEB4}"/>
    <dgm:cxn modelId="{277F2466-F508-4110-BEA8-69472367295E}" type="presOf" srcId="{C5FF0801-C35D-43AE-B8A8-260F7C0B7404}" destId="{7AA81A8F-86F0-4754-86C2-DEB6147B110C}" srcOrd="2" destOrd="0" presId="urn:microsoft.com/office/officeart/2005/8/layout/gear1"/>
    <dgm:cxn modelId="{5D92C767-54B6-46F1-9DAB-032F0D812596}" type="presOf" srcId="{A1B4BB23-AF17-423A-98A6-08C0846A6A9D}" destId="{58577E74-F63E-4B04-B4FD-681B4F6BA3A5}" srcOrd="0" destOrd="0" presId="urn:microsoft.com/office/officeart/2005/8/layout/gear1"/>
    <dgm:cxn modelId="{AC1B1E75-1C4B-4554-8BAD-B2088E8437E2}" type="presOf" srcId="{C5FF0801-C35D-43AE-B8A8-260F7C0B7404}" destId="{968DAFBF-798E-4A12-AB34-32B901D00D7E}" srcOrd="1" destOrd="0" presId="urn:microsoft.com/office/officeart/2005/8/layout/gear1"/>
    <dgm:cxn modelId="{B3589881-E335-4247-9C98-B068AA69FE80}" type="presOf" srcId="{84568C0C-4E9A-4974-8D0E-BBD603BBBEB4}" destId="{E25728F0-08FD-43D9-AE06-7A65B7EA9232}" srcOrd="0" destOrd="0" presId="urn:microsoft.com/office/officeart/2005/8/layout/gear1"/>
    <dgm:cxn modelId="{6F64D285-FDCD-4F09-A8F9-79B215D836CC}" type="presOf" srcId="{C5FF0801-C35D-43AE-B8A8-260F7C0B7404}" destId="{F4A17372-8C2D-4BB5-A026-B26B45A18B67}" srcOrd="0" destOrd="0" presId="urn:microsoft.com/office/officeart/2005/8/layout/gear1"/>
    <dgm:cxn modelId="{68564089-1E84-4840-957E-BBAE82AA020F}" srcId="{ED599AF5-AAE8-44E5-9F1C-BFADD1E0FCCE}" destId="{A1B4BB23-AF17-423A-98A6-08C0846A6A9D}" srcOrd="2" destOrd="0" parTransId="{81FAA2F5-202C-4B7F-A300-4BDF2B1BEF53}" sibTransId="{D623628C-44FB-4149-99AD-0E6B33F6EC10}"/>
    <dgm:cxn modelId="{56387096-7DDD-4F26-A00E-1FD4F49E2D28}" type="presOf" srcId="{ED599AF5-AAE8-44E5-9F1C-BFADD1E0FCCE}" destId="{DE443B41-26F7-4A43-A457-39C404BD2B3B}" srcOrd="0" destOrd="0" presId="urn:microsoft.com/office/officeart/2005/8/layout/gear1"/>
    <dgm:cxn modelId="{96E614CA-F933-4291-9057-B683053928B5}" srcId="{ED599AF5-AAE8-44E5-9F1C-BFADD1E0FCCE}" destId="{C5FF0801-C35D-43AE-B8A8-260F7C0B7404}" srcOrd="1" destOrd="0" parTransId="{CDB13938-94EC-4272-ADB3-694168F17DD6}" sibTransId="{5A0C1400-8531-4CAC-B8ED-4A37C74C04A0}"/>
    <dgm:cxn modelId="{79CDB3F6-412F-4957-A1D0-DCC39D9C80E1}" type="presOf" srcId="{A1B4BB23-AF17-423A-98A6-08C0846A6A9D}" destId="{5B683BBD-AFEE-4350-8008-576FDB3E34B9}" srcOrd="3" destOrd="0" presId="urn:microsoft.com/office/officeart/2005/8/layout/gear1"/>
    <dgm:cxn modelId="{4B56E7FA-486F-4D2C-8381-FC3A2E196171}" type="presOf" srcId="{71683A86-30C5-4482-95AB-AC55C09003D2}" destId="{8B73025F-FFAB-48A1-BFCA-3A08B98AD9B1}" srcOrd="1" destOrd="0" presId="urn:microsoft.com/office/officeart/2005/8/layout/gear1"/>
    <dgm:cxn modelId="{B416B722-CCC6-4B92-A895-B568E87D3050}" type="presParOf" srcId="{DE443B41-26F7-4A43-A457-39C404BD2B3B}" destId="{76AF36A8-815D-4E6E-B742-787B1747A563}" srcOrd="0" destOrd="0" presId="urn:microsoft.com/office/officeart/2005/8/layout/gear1"/>
    <dgm:cxn modelId="{C9F520DA-F60C-46A4-90C8-B61365023E5E}" type="presParOf" srcId="{DE443B41-26F7-4A43-A457-39C404BD2B3B}" destId="{8B73025F-FFAB-48A1-BFCA-3A08B98AD9B1}" srcOrd="1" destOrd="0" presId="urn:microsoft.com/office/officeart/2005/8/layout/gear1"/>
    <dgm:cxn modelId="{D91A6663-4124-4812-AB9F-6FB15E86F051}" type="presParOf" srcId="{DE443B41-26F7-4A43-A457-39C404BD2B3B}" destId="{3EB2D4BF-32E9-4AEB-9B73-4170039830F7}" srcOrd="2" destOrd="0" presId="urn:microsoft.com/office/officeart/2005/8/layout/gear1"/>
    <dgm:cxn modelId="{25EB5D37-9338-4ED4-B45E-BD286C361924}" type="presParOf" srcId="{DE443B41-26F7-4A43-A457-39C404BD2B3B}" destId="{F4A17372-8C2D-4BB5-A026-B26B45A18B67}" srcOrd="3" destOrd="0" presId="urn:microsoft.com/office/officeart/2005/8/layout/gear1"/>
    <dgm:cxn modelId="{C92FFBA2-A68D-41AF-9D4A-3774FA097AD1}" type="presParOf" srcId="{DE443B41-26F7-4A43-A457-39C404BD2B3B}" destId="{968DAFBF-798E-4A12-AB34-32B901D00D7E}" srcOrd="4" destOrd="0" presId="urn:microsoft.com/office/officeart/2005/8/layout/gear1"/>
    <dgm:cxn modelId="{D27BED48-683E-442B-AF1D-153A5EDEED77}" type="presParOf" srcId="{DE443B41-26F7-4A43-A457-39C404BD2B3B}" destId="{7AA81A8F-86F0-4754-86C2-DEB6147B110C}" srcOrd="5" destOrd="0" presId="urn:microsoft.com/office/officeart/2005/8/layout/gear1"/>
    <dgm:cxn modelId="{C5F17DCD-084D-4F47-93BE-E232A3C3E5AC}" type="presParOf" srcId="{DE443B41-26F7-4A43-A457-39C404BD2B3B}" destId="{58577E74-F63E-4B04-B4FD-681B4F6BA3A5}" srcOrd="6" destOrd="0" presId="urn:microsoft.com/office/officeart/2005/8/layout/gear1"/>
    <dgm:cxn modelId="{9C05F8F6-D47F-4BE0-BC95-2C3925BCF4A0}" type="presParOf" srcId="{DE443B41-26F7-4A43-A457-39C404BD2B3B}" destId="{525334CF-A143-4600-82F2-06C151CE7F92}" srcOrd="7" destOrd="0" presId="urn:microsoft.com/office/officeart/2005/8/layout/gear1"/>
    <dgm:cxn modelId="{FCC5D1C5-49AC-4672-A3F3-6052F848DD59}" type="presParOf" srcId="{DE443B41-26F7-4A43-A457-39C404BD2B3B}" destId="{F9D11977-B83A-45F7-94B9-71635614931D}" srcOrd="8" destOrd="0" presId="urn:microsoft.com/office/officeart/2005/8/layout/gear1"/>
    <dgm:cxn modelId="{B06F87AC-14C5-497B-B1AC-56B396D15011}" type="presParOf" srcId="{DE443B41-26F7-4A43-A457-39C404BD2B3B}" destId="{5B683BBD-AFEE-4350-8008-576FDB3E34B9}" srcOrd="9" destOrd="0" presId="urn:microsoft.com/office/officeart/2005/8/layout/gear1"/>
    <dgm:cxn modelId="{0A07A08C-D5ED-401C-BA48-731E1315C1A0}" type="presParOf" srcId="{DE443B41-26F7-4A43-A457-39C404BD2B3B}" destId="{E25728F0-08FD-43D9-AE06-7A65B7EA9232}" srcOrd="10" destOrd="0" presId="urn:microsoft.com/office/officeart/2005/8/layout/gear1"/>
    <dgm:cxn modelId="{BD6A7245-5577-44BA-9CE9-B209555A4682}" type="presParOf" srcId="{DE443B41-26F7-4A43-A457-39C404BD2B3B}" destId="{3500A2FC-FABE-4CE8-AAD9-333913F8D470}" srcOrd="11" destOrd="0" presId="urn:microsoft.com/office/officeart/2005/8/layout/gear1"/>
    <dgm:cxn modelId="{189626C0-8D66-4658-8C85-B3E768E63026}" type="presParOf" srcId="{DE443B41-26F7-4A43-A457-39C404BD2B3B}" destId="{1ED93BD6-8DC7-41AB-821E-D1032C1333B2}" srcOrd="12" destOrd="0" presId="urn:microsoft.com/office/officeart/2005/8/layout/gear1"/>
  </dgm:cxnLst>
  <dgm:bg>
    <a:blipFill>
      <a:blip xmlns:r="http://schemas.openxmlformats.org/officeDocument/2006/relationships" r:embed="rId1">
        <a:alphaModFix amt="20000"/>
      </a:blip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03C472B-8F4E-42B1-BCEA-DD1A27E1F636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3F3DBFB-C4AB-4BBE-8A8E-E65690795A44}">
      <dgm:prSet phldrT="[Text]" custT="1"/>
      <dgm:spPr>
        <a:solidFill>
          <a:srgbClr val="C00000"/>
        </a:solidFill>
      </dgm:spPr>
      <dgm:t>
        <a:bodyPr/>
        <a:lstStyle/>
        <a:p>
          <a:pPr algn="ctr"/>
          <a:r>
            <a:rPr lang="en-US" sz="1800" b="1" dirty="0">
              <a:solidFill>
                <a:schemeClr val="tx1"/>
              </a:solidFill>
            </a:rPr>
            <a:t>Sigle Window</a:t>
          </a:r>
        </a:p>
        <a:p>
          <a:pPr algn="ctr"/>
          <a:r>
            <a:rPr lang="en-US" sz="1800" b="1" dirty="0">
              <a:solidFill>
                <a:schemeClr val="tx1"/>
              </a:solidFill>
            </a:rPr>
            <a:t>(IWMS)</a:t>
          </a:r>
        </a:p>
      </dgm:t>
    </dgm:pt>
    <dgm:pt modelId="{F844C6CC-0B43-4BCA-9959-8D346C879DD5}" type="parTrans" cxnId="{A2CE3EED-3C44-44F4-AE4A-CAF35027DCA9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710F30F1-90A5-46C1-B282-C70BC26C658D}" type="sibTrans" cxnId="{A2CE3EED-3C44-44F4-AE4A-CAF35027DCA9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3099562A-75DD-4FBA-A16D-34FEE6DFA860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</a:rPr>
            <a:t>Standardized Targeting System</a:t>
          </a:r>
        </a:p>
      </dgm:t>
    </dgm:pt>
    <dgm:pt modelId="{2E899D32-AFDF-402B-85C3-83B7109C0DBA}" type="parTrans" cxnId="{615F816C-5874-40D7-83F5-D29ABC2A08DD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9D79198D-3A9D-485F-B04F-302241277C66}" type="sibTrans" cxnId="{615F816C-5874-40D7-83F5-D29ABC2A08DD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D3D8906B-94CB-4EB2-9FC5-C245B8FB60C2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</a:rPr>
            <a:t>Service Delivery and Compliance Monitoring System</a:t>
          </a:r>
        </a:p>
      </dgm:t>
    </dgm:pt>
    <dgm:pt modelId="{89397DD5-172E-453D-9FE6-0FBE9BF4EA3B}" type="parTrans" cxnId="{2CF7C0E7-8A0F-4306-BBA0-74AAABF1762B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4FB936FF-1CAE-4BC6-BA00-387EE3B52202}" type="sibTrans" cxnId="{2CF7C0E7-8A0F-4306-BBA0-74AAABF1762B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334C07DC-9AD6-4C42-B59F-FDD5B47656C6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</a:rPr>
            <a:t>Government-to-Persons (G2P) </a:t>
          </a:r>
        </a:p>
      </dgm:t>
    </dgm:pt>
    <dgm:pt modelId="{84C5E417-BC16-4459-966E-4681F58D266D}" type="parTrans" cxnId="{9C0C5A81-EDB9-4B54-8251-B6338F61AB3D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F5AB2AC7-5440-4DD1-97E4-EBA4416B6837}" type="sibTrans" cxnId="{9C0C5A81-EDB9-4B54-8251-B6338F61AB3D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A640625A-82F9-4C84-B9FB-D9ADC6643A0D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</a:rPr>
            <a:t>Information Systems and Business Process</a:t>
          </a:r>
        </a:p>
      </dgm:t>
    </dgm:pt>
    <dgm:pt modelId="{9A43B81F-8DAA-4040-ADFD-0AC4680E80E6}" type="parTrans" cxnId="{6794887C-BE61-45A1-884E-DA58003B6EEA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16AB72DA-F1CF-44B1-A856-84EABF8A5D18}" type="sibTrans" cxnId="{6794887C-BE61-45A1-884E-DA58003B6EEA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6E065631-47A9-471C-8A2D-2B2BDB156B64}">
      <dgm:prSet phldrT="[Text]" custT="1"/>
      <dgm:spPr/>
      <dgm:t>
        <a:bodyPr/>
        <a:lstStyle/>
        <a:p>
          <a:r>
            <a:rPr lang="en-US" sz="1800" dirty="0">
              <a:solidFill>
                <a:schemeClr val="bg1"/>
              </a:solidFill>
            </a:rPr>
            <a:t>Grievance Redress System (GRS)</a:t>
          </a:r>
        </a:p>
      </dgm:t>
    </dgm:pt>
    <dgm:pt modelId="{48EE1F32-3F62-4784-8AB2-A91474FC3534}" type="parTrans" cxnId="{247EE27D-B1F8-4A04-8680-F06AF77039E8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620D1079-AF33-490F-AA70-83163B9D4C11}" type="sibTrans" cxnId="{247EE27D-B1F8-4A04-8680-F06AF77039E8}">
      <dgm:prSet/>
      <dgm:spPr/>
      <dgm:t>
        <a:bodyPr/>
        <a:lstStyle/>
        <a:p>
          <a:endParaRPr lang="en-US" sz="1800">
            <a:solidFill>
              <a:schemeClr val="bg1"/>
            </a:solidFill>
          </a:endParaRPr>
        </a:p>
      </dgm:t>
    </dgm:pt>
    <dgm:pt modelId="{2876D8D3-1F46-4B15-A313-230536C8665F}" type="pres">
      <dgm:prSet presAssocID="{203C472B-8F4E-42B1-BCEA-DD1A27E1F636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02393F3-24AF-4C0D-9EAB-67150CFC1464}" type="pres">
      <dgm:prSet presAssocID="{03F3DBFB-C4AB-4BBE-8A8E-E65690795A44}" presName="centerShape" presStyleLbl="node0" presStyleIdx="0" presStyleCnt="1"/>
      <dgm:spPr/>
    </dgm:pt>
    <dgm:pt modelId="{C3972DDF-2D94-45A6-AF19-74291F9DCD51}" type="pres">
      <dgm:prSet presAssocID="{3099562A-75DD-4FBA-A16D-34FEE6DFA860}" presName="node" presStyleLbl="node1" presStyleIdx="0" presStyleCnt="5" custScaleX="148903" custScaleY="136586" custRadScaleRad="97497">
        <dgm:presLayoutVars>
          <dgm:bulletEnabled val="1"/>
        </dgm:presLayoutVars>
      </dgm:prSet>
      <dgm:spPr/>
    </dgm:pt>
    <dgm:pt modelId="{EDCDD1C7-A526-45B6-ADF1-FC5F5C03C438}" type="pres">
      <dgm:prSet presAssocID="{3099562A-75DD-4FBA-A16D-34FEE6DFA860}" presName="dummy" presStyleCnt="0"/>
      <dgm:spPr/>
    </dgm:pt>
    <dgm:pt modelId="{302C4960-C2B0-41E2-8197-E2EAB6FD84ED}" type="pres">
      <dgm:prSet presAssocID="{9D79198D-3A9D-485F-B04F-302241277C66}" presName="sibTrans" presStyleLbl="sibTrans2D1" presStyleIdx="0" presStyleCnt="5"/>
      <dgm:spPr/>
    </dgm:pt>
    <dgm:pt modelId="{12F31ADB-3824-44A6-A48C-21FADC064CC0}" type="pres">
      <dgm:prSet presAssocID="{D3D8906B-94CB-4EB2-9FC5-C245B8FB60C2}" presName="node" presStyleLbl="node1" presStyleIdx="1" presStyleCnt="5" custScaleX="141407" custScaleY="138487">
        <dgm:presLayoutVars>
          <dgm:bulletEnabled val="1"/>
        </dgm:presLayoutVars>
      </dgm:prSet>
      <dgm:spPr/>
    </dgm:pt>
    <dgm:pt modelId="{6853C71C-4E5D-43D1-9834-00C07FDA52F3}" type="pres">
      <dgm:prSet presAssocID="{D3D8906B-94CB-4EB2-9FC5-C245B8FB60C2}" presName="dummy" presStyleCnt="0"/>
      <dgm:spPr/>
    </dgm:pt>
    <dgm:pt modelId="{226B2659-6C32-4F4E-8759-71AF7A97C68E}" type="pres">
      <dgm:prSet presAssocID="{4FB936FF-1CAE-4BC6-BA00-387EE3B52202}" presName="sibTrans" presStyleLbl="sibTrans2D1" presStyleIdx="1" presStyleCnt="5"/>
      <dgm:spPr/>
    </dgm:pt>
    <dgm:pt modelId="{FBAB1541-D919-49CF-95A7-A062587A1522}" type="pres">
      <dgm:prSet presAssocID="{6E065631-47A9-471C-8A2D-2B2BDB156B64}" presName="node" presStyleLbl="node1" presStyleIdx="2" presStyleCnt="5" custScaleX="141645" custScaleY="126139">
        <dgm:presLayoutVars>
          <dgm:bulletEnabled val="1"/>
        </dgm:presLayoutVars>
      </dgm:prSet>
      <dgm:spPr/>
    </dgm:pt>
    <dgm:pt modelId="{39A3E1A2-8306-4D67-AB72-CAA463212FA4}" type="pres">
      <dgm:prSet presAssocID="{6E065631-47A9-471C-8A2D-2B2BDB156B64}" presName="dummy" presStyleCnt="0"/>
      <dgm:spPr/>
    </dgm:pt>
    <dgm:pt modelId="{5D718E95-6F4C-4422-9B07-E867C578984A}" type="pres">
      <dgm:prSet presAssocID="{620D1079-AF33-490F-AA70-83163B9D4C11}" presName="sibTrans" presStyleLbl="sibTrans2D1" presStyleIdx="2" presStyleCnt="5"/>
      <dgm:spPr/>
    </dgm:pt>
    <dgm:pt modelId="{65B1E860-AEF4-4B81-9ED6-0478315A4D00}" type="pres">
      <dgm:prSet presAssocID="{334C07DC-9AD6-4C42-B59F-FDD5B47656C6}" presName="node" presStyleLbl="node1" presStyleIdx="3" presStyleCnt="5" custScaleX="144043" custScaleY="133906">
        <dgm:presLayoutVars>
          <dgm:bulletEnabled val="1"/>
        </dgm:presLayoutVars>
      </dgm:prSet>
      <dgm:spPr/>
    </dgm:pt>
    <dgm:pt modelId="{9AA35D0B-FF98-4DC9-947B-111C78E3E985}" type="pres">
      <dgm:prSet presAssocID="{334C07DC-9AD6-4C42-B59F-FDD5B47656C6}" presName="dummy" presStyleCnt="0"/>
      <dgm:spPr/>
    </dgm:pt>
    <dgm:pt modelId="{93E001A0-FA3A-4481-90DE-E6B874D6A0C3}" type="pres">
      <dgm:prSet presAssocID="{F5AB2AC7-5440-4DD1-97E4-EBA4416B6837}" presName="sibTrans" presStyleLbl="sibTrans2D1" presStyleIdx="3" presStyleCnt="5"/>
      <dgm:spPr/>
    </dgm:pt>
    <dgm:pt modelId="{5EAC7963-9BAC-4415-B77A-07532EC5F8D8}" type="pres">
      <dgm:prSet presAssocID="{A640625A-82F9-4C84-B9FB-D9ADC6643A0D}" presName="node" presStyleLbl="node1" presStyleIdx="4" presStyleCnt="5" custScaleX="144267" custScaleY="124590">
        <dgm:presLayoutVars>
          <dgm:bulletEnabled val="1"/>
        </dgm:presLayoutVars>
      </dgm:prSet>
      <dgm:spPr/>
    </dgm:pt>
    <dgm:pt modelId="{324FC8CE-8386-4FB3-AE49-313A5484C988}" type="pres">
      <dgm:prSet presAssocID="{A640625A-82F9-4C84-B9FB-D9ADC6643A0D}" presName="dummy" presStyleCnt="0"/>
      <dgm:spPr/>
    </dgm:pt>
    <dgm:pt modelId="{B2C131FC-517B-45ED-AB07-E797DA5325E2}" type="pres">
      <dgm:prSet presAssocID="{16AB72DA-F1CF-44B1-A856-84EABF8A5D18}" presName="sibTrans" presStyleLbl="sibTrans2D1" presStyleIdx="4" presStyleCnt="5"/>
      <dgm:spPr/>
    </dgm:pt>
  </dgm:ptLst>
  <dgm:cxnLst>
    <dgm:cxn modelId="{F8988C0F-3B11-4A8D-9ADB-C74618D195EA}" type="presOf" srcId="{4FB936FF-1CAE-4BC6-BA00-387EE3B52202}" destId="{226B2659-6C32-4F4E-8759-71AF7A97C68E}" srcOrd="0" destOrd="0" presId="urn:microsoft.com/office/officeart/2005/8/layout/radial6"/>
    <dgm:cxn modelId="{994B0324-99F2-431A-9021-699DAA3B31EE}" type="presOf" srcId="{334C07DC-9AD6-4C42-B59F-FDD5B47656C6}" destId="{65B1E860-AEF4-4B81-9ED6-0478315A4D00}" srcOrd="0" destOrd="0" presId="urn:microsoft.com/office/officeart/2005/8/layout/radial6"/>
    <dgm:cxn modelId="{2DE91D62-9F8A-41E5-B3C5-45FD7C465411}" type="presOf" srcId="{A640625A-82F9-4C84-B9FB-D9ADC6643A0D}" destId="{5EAC7963-9BAC-4415-B77A-07532EC5F8D8}" srcOrd="0" destOrd="0" presId="urn:microsoft.com/office/officeart/2005/8/layout/radial6"/>
    <dgm:cxn modelId="{615F816C-5874-40D7-83F5-D29ABC2A08DD}" srcId="{03F3DBFB-C4AB-4BBE-8A8E-E65690795A44}" destId="{3099562A-75DD-4FBA-A16D-34FEE6DFA860}" srcOrd="0" destOrd="0" parTransId="{2E899D32-AFDF-402B-85C3-83B7109C0DBA}" sibTransId="{9D79198D-3A9D-485F-B04F-302241277C66}"/>
    <dgm:cxn modelId="{D9F14F70-BC2E-41E3-B38A-774153FDF9E0}" type="presOf" srcId="{620D1079-AF33-490F-AA70-83163B9D4C11}" destId="{5D718E95-6F4C-4422-9B07-E867C578984A}" srcOrd="0" destOrd="0" presId="urn:microsoft.com/office/officeart/2005/8/layout/radial6"/>
    <dgm:cxn modelId="{6794887C-BE61-45A1-884E-DA58003B6EEA}" srcId="{03F3DBFB-C4AB-4BBE-8A8E-E65690795A44}" destId="{A640625A-82F9-4C84-B9FB-D9ADC6643A0D}" srcOrd="4" destOrd="0" parTransId="{9A43B81F-8DAA-4040-ADFD-0AC4680E80E6}" sibTransId="{16AB72DA-F1CF-44B1-A856-84EABF8A5D18}"/>
    <dgm:cxn modelId="{247EE27D-B1F8-4A04-8680-F06AF77039E8}" srcId="{03F3DBFB-C4AB-4BBE-8A8E-E65690795A44}" destId="{6E065631-47A9-471C-8A2D-2B2BDB156B64}" srcOrd="2" destOrd="0" parTransId="{48EE1F32-3F62-4784-8AB2-A91474FC3534}" sibTransId="{620D1079-AF33-490F-AA70-83163B9D4C11}"/>
    <dgm:cxn modelId="{9C0C5A81-EDB9-4B54-8251-B6338F61AB3D}" srcId="{03F3DBFB-C4AB-4BBE-8A8E-E65690795A44}" destId="{334C07DC-9AD6-4C42-B59F-FDD5B47656C6}" srcOrd="3" destOrd="0" parTransId="{84C5E417-BC16-4459-966E-4681F58D266D}" sibTransId="{F5AB2AC7-5440-4DD1-97E4-EBA4416B6837}"/>
    <dgm:cxn modelId="{8477A08D-0D1F-4935-9BF1-BD8F6EAD3782}" type="presOf" srcId="{3099562A-75DD-4FBA-A16D-34FEE6DFA860}" destId="{C3972DDF-2D94-45A6-AF19-74291F9DCD51}" srcOrd="0" destOrd="0" presId="urn:microsoft.com/office/officeart/2005/8/layout/radial6"/>
    <dgm:cxn modelId="{4D7D3C99-7F5F-40C1-8A54-B9CAA34CC093}" type="presOf" srcId="{F5AB2AC7-5440-4DD1-97E4-EBA4416B6837}" destId="{93E001A0-FA3A-4481-90DE-E6B874D6A0C3}" srcOrd="0" destOrd="0" presId="urn:microsoft.com/office/officeart/2005/8/layout/radial6"/>
    <dgm:cxn modelId="{41A6E19E-4903-414C-87F0-8E00F301EBF6}" type="presOf" srcId="{6E065631-47A9-471C-8A2D-2B2BDB156B64}" destId="{FBAB1541-D919-49CF-95A7-A062587A1522}" srcOrd="0" destOrd="0" presId="urn:microsoft.com/office/officeart/2005/8/layout/radial6"/>
    <dgm:cxn modelId="{C48590A0-C7AB-4929-99B9-25FDDABC8768}" type="presOf" srcId="{203C472B-8F4E-42B1-BCEA-DD1A27E1F636}" destId="{2876D8D3-1F46-4B15-A313-230536C8665F}" srcOrd="0" destOrd="0" presId="urn:microsoft.com/office/officeart/2005/8/layout/radial6"/>
    <dgm:cxn modelId="{4A4ADACC-38A5-496C-ACF7-F67B3C61EAE5}" type="presOf" srcId="{16AB72DA-F1CF-44B1-A856-84EABF8A5D18}" destId="{B2C131FC-517B-45ED-AB07-E797DA5325E2}" srcOrd="0" destOrd="0" presId="urn:microsoft.com/office/officeart/2005/8/layout/radial6"/>
    <dgm:cxn modelId="{360F55E4-2E62-4BB0-8507-7C73818312A3}" type="presOf" srcId="{9D79198D-3A9D-485F-B04F-302241277C66}" destId="{302C4960-C2B0-41E2-8197-E2EAB6FD84ED}" srcOrd="0" destOrd="0" presId="urn:microsoft.com/office/officeart/2005/8/layout/radial6"/>
    <dgm:cxn modelId="{2CF7C0E7-8A0F-4306-BBA0-74AAABF1762B}" srcId="{03F3DBFB-C4AB-4BBE-8A8E-E65690795A44}" destId="{D3D8906B-94CB-4EB2-9FC5-C245B8FB60C2}" srcOrd="1" destOrd="0" parTransId="{89397DD5-172E-453D-9FE6-0FBE9BF4EA3B}" sibTransId="{4FB936FF-1CAE-4BC6-BA00-387EE3B52202}"/>
    <dgm:cxn modelId="{8392EFE8-B1FF-4F7F-B5DF-889D60B33B4C}" type="presOf" srcId="{03F3DBFB-C4AB-4BBE-8A8E-E65690795A44}" destId="{602393F3-24AF-4C0D-9EAB-67150CFC1464}" srcOrd="0" destOrd="0" presId="urn:microsoft.com/office/officeart/2005/8/layout/radial6"/>
    <dgm:cxn modelId="{A2CE3EED-3C44-44F4-AE4A-CAF35027DCA9}" srcId="{203C472B-8F4E-42B1-BCEA-DD1A27E1F636}" destId="{03F3DBFB-C4AB-4BBE-8A8E-E65690795A44}" srcOrd="0" destOrd="0" parTransId="{F844C6CC-0B43-4BCA-9959-8D346C879DD5}" sibTransId="{710F30F1-90A5-46C1-B282-C70BC26C658D}"/>
    <dgm:cxn modelId="{F80612F9-4119-46EF-AA77-54E3F7DDDDA4}" type="presOf" srcId="{D3D8906B-94CB-4EB2-9FC5-C245B8FB60C2}" destId="{12F31ADB-3824-44A6-A48C-21FADC064CC0}" srcOrd="0" destOrd="0" presId="urn:microsoft.com/office/officeart/2005/8/layout/radial6"/>
    <dgm:cxn modelId="{21469EA8-289D-4919-A8AF-6071289FC6CF}" type="presParOf" srcId="{2876D8D3-1F46-4B15-A313-230536C8665F}" destId="{602393F3-24AF-4C0D-9EAB-67150CFC1464}" srcOrd="0" destOrd="0" presId="urn:microsoft.com/office/officeart/2005/8/layout/radial6"/>
    <dgm:cxn modelId="{43174DE8-8670-4CD0-BB08-7B20EC1DE2D7}" type="presParOf" srcId="{2876D8D3-1F46-4B15-A313-230536C8665F}" destId="{C3972DDF-2D94-45A6-AF19-74291F9DCD51}" srcOrd="1" destOrd="0" presId="urn:microsoft.com/office/officeart/2005/8/layout/radial6"/>
    <dgm:cxn modelId="{2C360DF3-3AFC-4EB9-9CB3-C237D1A0595E}" type="presParOf" srcId="{2876D8D3-1F46-4B15-A313-230536C8665F}" destId="{EDCDD1C7-A526-45B6-ADF1-FC5F5C03C438}" srcOrd="2" destOrd="0" presId="urn:microsoft.com/office/officeart/2005/8/layout/radial6"/>
    <dgm:cxn modelId="{EF9C9516-5B56-4747-8D7C-DB44800F07A3}" type="presParOf" srcId="{2876D8D3-1F46-4B15-A313-230536C8665F}" destId="{302C4960-C2B0-41E2-8197-E2EAB6FD84ED}" srcOrd="3" destOrd="0" presId="urn:microsoft.com/office/officeart/2005/8/layout/radial6"/>
    <dgm:cxn modelId="{F132B9E4-8EAE-4109-9107-FB93AAF9822B}" type="presParOf" srcId="{2876D8D3-1F46-4B15-A313-230536C8665F}" destId="{12F31ADB-3824-44A6-A48C-21FADC064CC0}" srcOrd="4" destOrd="0" presId="urn:microsoft.com/office/officeart/2005/8/layout/radial6"/>
    <dgm:cxn modelId="{D6F7257D-5B07-424F-B18D-4DACCCA74B3C}" type="presParOf" srcId="{2876D8D3-1F46-4B15-A313-230536C8665F}" destId="{6853C71C-4E5D-43D1-9834-00C07FDA52F3}" srcOrd="5" destOrd="0" presId="urn:microsoft.com/office/officeart/2005/8/layout/radial6"/>
    <dgm:cxn modelId="{9AC543D8-245B-4847-925C-781D406C63AA}" type="presParOf" srcId="{2876D8D3-1F46-4B15-A313-230536C8665F}" destId="{226B2659-6C32-4F4E-8759-71AF7A97C68E}" srcOrd="6" destOrd="0" presId="urn:microsoft.com/office/officeart/2005/8/layout/radial6"/>
    <dgm:cxn modelId="{A91A9650-0360-468D-8B1A-8ABF196FF548}" type="presParOf" srcId="{2876D8D3-1F46-4B15-A313-230536C8665F}" destId="{FBAB1541-D919-49CF-95A7-A062587A1522}" srcOrd="7" destOrd="0" presId="urn:microsoft.com/office/officeart/2005/8/layout/radial6"/>
    <dgm:cxn modelId="{11436C5A-5EA4-42BE-B354-4F0FF2E3A25F}" type="presParOf" srcId="{2876D8D3-1F46-4B15-A313-230536C8665F}" destId="{39A3E1A2-8306-4D67-AB72-CAA463212FA4}" srcOrd="8" destOrd="0" presId="urn:microsoft.com/office/officeart/2005/8/layout/radial6"/>
    <dgm:cxn modelId="{666B0E39-DA90-42EE-A52F-3DA5032E3FED}" type="presParOf" srcId="{2876D8D3-1F46-4B15-A313-230536C8665F}" destId="{5D718E95-6F4C-4422-9B07-E867C578984A}" srcOrd="9" destOrd="0" presId="urn:microsoft.com/office/officeart/2005/8/layout/radial6"/>
    <dgm:cxn modelId="{DD3FD5FA-0D51-4661-A1AB-D070CB48DA9C}" type="presParOf" srcId="{2876D8D3-1F46-4B15-A313-230536C8665F}" destId="{65B1E860-AEF4-4B81-9ED6-0478315A4D00}" srcOrd="10" destOrd="0" presId="urn:microsoft.com/office/officeart/2005/8/layout/radial6"/>
    <dgm:cxn modelId="{AC9E138C-ADCA-49B8-9031-8B1550535709}" type="presParOf" srcId="{2876D8D3-1F46-4B15-A313-230536C8665F}" destId="{9AA35D0B-FF98-4DC9-947B-111C78E3E985}" srcOrd="11" destOrd="0" presId="urn:microsoft.com/office/officeart/2005/8/layout/radial6"/>
    <dgm:cxn modelId="{8CDFA9B6-F1E1-423E-BB74-CA283D3FD653}" type="presParOf" srcId="{2876D8D3-1F46-4B15-A313-230536C8665F}" destId="{93E001A0-FA3A-4481-90DE-E6B874D6A0C3}" srcOrd="12" destOrd="0" presId="urn:microsoft.com/office/officeart/2005/8/layout/radial6"/>
    <dgm:cxn modelId="{2278460C-8DEC-4BB5-8257-EBA8E367CBC2}" type="presParOf" srcId="{2876D8D3-1F46-4B15-A313-230536C8665F}" destId="{5EAC7963-9BAC-4415-B77A-07532EC5F8D8}" srcOrd="13" destOrd="0" presId="urn:microsoft.com/office/officeart/2005/8/layout/radial6"/>
    <dgm:cxn modelId="{D36C34AB-A355-4D08-A9A6-4B2A801691B8}" type="presParOf" srcId="{2876D8D3-1F46-4B15-A313-230536C8665F}" destId="{324FC8CE-8386-4FB3-AE49-313A5484C988}" srcOrd="14" destOrd="0" presId="urn:microsoft.com/office/officeart/2005/8/layout/radial6"/>
    <dgm:cxn modelId="{A255366C-85A6-4C85-A57C-297407B39388}" type="presParOf" srcId="{2876D8D3-1F46-4B15-A313-230536C8665F}" destId="{B2C131FC-517B-45ED-AB07-E797DA5325E2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5C132C8-D440-4D65-BD37-BC138F349C45}" type="doc">
      <dgm:prSet loTypeId="urn:microsoft.com/office/officeart/2011/layout/CircleProcess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408C9F9-6C56-4B7E-A3C0-E050FACCD766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Finance</a:t>
          </a:r>
        </a:p>
      </dgm:t>
    </dgm:pt>
    <dgm:pt modelId="{128F2C82-CD77-4782-BDE6-E7ACBD72B241}" type="par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AD79D64-D45B-4410-8880-8CDD7F9A9E6E}" type="sibTrans" cxnId="{0D2F8F7F-87A6-4B58-BE6C-EAF0A72C335E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6C2E292-77D3-4818-9515-A7BD1931BB39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</a:t>
          </a:r>
          <a:r>
            <a:rPr lang="en-US" sz="2400" dirty="0" err="1">
              <a:solidFill>
                <a:schemeClr val="bg1"/>
              </a:solidFill>
            </a:rPr>
            <a:t>Samurdhi</a:t>
          </a:r>
          <a:r>
            <a:rPr lang="en-US" sz="2400" dirty="0">
              <a:solidFill>
                <a:schemeClr val="bg1"/>
              </a:solidFill>
            </a:rPr>
            <a:t>/Social Protection</a:t>
          </a:r>
        </a:p>
      </dgm:t>
    </dgm:pt>
    <dgm:pt modelId="{7CB2D36A-2DBA-4DF4-852D-763ACE2F753D}" type="par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8232069A-59CD-4F12-A460-07F5B6CCFE5C}" type="sibTrans" cxnId="{3D833FF0-1CDE-4D42-BA88-AC0E6B4CB8B8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B94DA89D-03EA-4C8F-A1C8-C84E6583C914}">
      <dgm:prSet phldrT="[Text]" custT="1"/>
      <dgm:spPr/>
      <dgm:t>
        <a:bodyPr/>
        <a:lstStyle/>
        <a:p>
          <a:r>
            <a:rPr lang="en-US" sz="2400" dirty="0">
              <a:solidFill>
                <a:schemeClr val="bg1"/>
              </a:solidFill>
            </a:rPr>
            <a:t>Ministry of Home Affairs</a:t>
          </a:r>
        </a:p>
      </dgm:t>
    </dgm:pt>
    <dgm:pt modelId="{D768A3D4-7B51-4081-AEA6-068C29D4DBD1}" type="par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600DC878-CBF4-459E-A229-FCD75A1DE2A0}" type="sibTrans" cxnId="{BA2B52C8-79B7-48FE-BDC3-051D37BE884D}">
      <dgm:prSet/>
      <dgm:spPr/>
      <dgm:t>
        <a:bodyPr/>
        <a:lstStyle/>
        <a:p>
          <a:endParaRPr lang="en-US" sz="2000">
            <a:solidFill>
              <a:schemeClr val="bg1"/>
            </a:solidFill>
          </a:endParaRPr>
        </a:p>
      </dgm:t>
    </dgm:pt>
    <dgm:pt modelId="{04D93383-747E-4A9F-8F88-32B68B2BEF36}" type="pres">
      <dgm:prSet presAssocID="{95C132C8-D440-4D65-BD37-BC138F349C45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39B53414-0628-4125-86C2-2E0A901BEDA3}" type="pres">
      <dgm:prSet presAssocID="{B94DA89D-03EA-4C8F-A1C8-C84E6583C914}" presName="Accent3" presStyleCnt="0"/>
      <dgm:spPr/>
    </dgm:pt>
    <dgm:pt modelId="{2FE1CDB7-FF31-4979-A798-93C652CAE886}" type="pres">
      <dgm:prSet presAssocID="{B94DA89D-03EA-4C8F-A1C8-C84E6583C914}" presName="Accent" presStyleLbl="node1" presStyleIdx="0" presStyleCnt="3"/>
      <dgm:spPr/>
    </dgm:pt>
    <dgm:pt modelId="{6BE149C5-FAF7-46C2-83EB-6DEAD08A2724}" type="pres">
      <dgm:prSet presAssocID="{B94DA89D-03EA-4C8F-A1C8-C84E6583C914}" presName="ParentBackground3" presStyleCnt="0"/>
      <dgm:spPr/>
    </dgm:pt>
    <dgm:pt modelId="{0D94F4DA-C12F-4C07-8277-A4B5CD043E2A}" type="pres">
      <dgm:prSet presAssocID="{B94DA89D-03EA-4C8F-A1C8-C84E6583C914}" presName="ParentBackground" presStyleLbl="fgAcc1" presStyleIdx="0" presStyleCnt="3"/>
      <dgm:spPr/>
    </dgm:pt>
    <dgm:pt modelId="{C1B42368-05F4-4A08-A31E-5750F099BA51}" type="pres">
      <dgm:prSet presAssocID="{B94DA89D-03EA-4C8F-A1C8-C84E6583C914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6FF5783F-17D9-48AD-922E-24AC3006EDA7}" type="pres">
      <dgm:prSet presAssocID="{06C2E292-77D3-4818-9515-A7BD1931BB39}" presName="Accent2" presStyleCnt="0"/>
      <dgm:spPr/>
    </dgm:pt>
    <dgm:pt modelId="{B0910D6F-71A8-481F-B9C9-C1E746A4D532}" type="pres">
      <dgm:prSet presAssocID="{06C2E292-77D3-4818-9515-A7BD1931BB39}" presName="Accent" presStyleLbl="node1" presStyleIdx="1" presStyleCnt="3"/>
      <dgm:spPr/>
    </dgm:pt>
    <dgm:pt modelId="{A406B19D-AF18-4E8D-82AC-0930740B22B4}" type="pres">
      <dgm:prSet presAssocID="{06C2E292-77D3-4818-9515-A7BD1931BB39}" presName="ParentBackground2" presStyleCnt="0"/>
      <dgm:spPr/>
    </dgm:pt>
    <dgm:pt modelId="{B9B96BDB-33CD-43D7-8EA5-903129F1ACA1}" type="pres">
      <dgm:prSet presAssocID="{06C2E292-77D3-4818-9515-A7BD1931BB39}" presName="ParentBackground" presStyleLbl="fgAcc1" presStyleIdx="1" presStyleCnt="3"/>
      <dgm:spPr/>
    </dgm:pt>
    <dgm:pt modelId="{2114C753-5D58-4E4C-BC21-F0E85E807C43}" type="pres">
      <dgm:prSet presAssocID="{06C2E292-77D3-4818-9515-A7BD1931BB39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516A45BE-31EF-40E5-935F-F4C8209F7CC5}" type="pres">
      <dgm:prSet presAssocID="{1408C9F9-6C56-4B7E-A3C0-E050FACCD766}" presName="Accent1" presStyleCnt="0"/>
      <dgm:spPr/>
    </dgm:pt>
    <dgm:pt modelId="{4424E5D9-A59D-4C68-A7C7-9E7506ABA8F2}" type="pres">
      <dgm:prSet presAssocID="{1408C9F9-6C56-4B7E-A3C0-E050FACCD766}" presName="Accent" presStyleLbl="node1" presStyleIdx="2" presStyleCnt="3"/>
      <dgm:spPr/>
    </dgm:pt>
    <dgm:pt modelId="{E9D31518-FB3F-4BA3-A688-C8D2999B0B8A}" type="pres">
      <dgm:prSet presAssocID="{1408C9F9-6C56-4B7E-A3C0-E050FACCD766}" presName="ParentBackground1" presStyleCnt="0"/>
      <dgm:spPr/>
    </dgm:pt>
    <dgm:pt modelId="{5B7E309C-BAA7-4975-A222-543BD3241952}" type="pres">
      <dgm:prSet presAssocID="{1408C9F9-6C56-4B7E-A3C0-E050FACCD766}" presName="ParentBackground" presStyleLbl="fgAcc1" presStyleIdx="2" presStyleCnt="3"/>
      <dgm:spPr/>
    </dgm:pt>
    <dgm:pt modelId="{36FE69EC-28A5-466D-9200-06C96A393247}" type="pres">
      <dgm:prSet presAssocID="{1408C9F9-6C56-4B7E-A3C0-E050FACCD76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1E5A6909-7205-4D46-8B91-08C4231A0203}" type="presOf" srcId="{06C2E292-77D3-4818-9515-A7BD1931BB39}" destId="{2114C753-5D58-4E4C-BC21-F0E85E807C43}" srcOrd="1" destOrd="0" presId="urn:microsoft.com/office/officeart/2011/layout/CircleProcess"/>
    <dgm:cxn modelId="{89BC8B3E-438C-46E0-AFB3-2DEBBEAE33AA}" type="presOf" srcId="{1408C9F9-6C56-4B7E-A3C0-E050FACCD766}" destId="{36FE69EC-28A5-466D-9200-06C96A393247}" srcOrd="1" destOrd="0" presId="urn:microsoft.com/office/officeart/2011/layout/CircleProcess"/>
    <dgm:cxn modelId="{177C1040-0F13-497F-9971-FEEA514AB0AB}" type="presOf" srcId="{95C132C8-D440-4D65-BD37-BC138F349C45}" destId="{04D93383-747E-4A9F-8F88-32B68B2BEF36}" srcOrd="0" destOrd="0" presId="urn:microsoft.com/office/officeart/2011/layout/CircleProcess"/>
    <dgm:cxn modelId="{AB8CBA57-8E57-4F6B-9315-A50B3DF920D6}" type="presOf" srcId="{B94DA89D-03EA-4C8F-A1C8-C84E6583C914}" destId="{C1B42368-05F4-4A08-A31E-5750F099BA51}" srcOrd="1" destOrd="0" presId="urn:microsoft.com/office/officeart/2011/layout/CircleProcess"/>
    <dgm:cxn modelId="{0D2F8F7F-87A6-4B58-BE6C-EAF0A72C335E}" srcId="{95C132C8-D440-4D65-BD37-BC138F349C45}" destId="{1408C9F9-6C56-4B7E-A3C0-E050FACCD766}" srcOrd="0" destOrd="0" parTransId="{128F2C82-CD77-4782-BDE6-E7ACBD72B241}" sibTransId="{8AD79D64-D45B-4410-8880-8CDD7F9A9E6E}"/>
    <dgm:cxn modelId="{79A44AAF-DF20-4D9D-B6F5-30627707AE3A}" type="presOf" srcId="{06C2E292-77D3-4818-9515-A7BD1931BB39}" destId="{B9B96BDB-33CD-43D7-8EA5-903129F1ACA1}" srcOrd="0" destOrd="0" presId="urn:microsoft.com/office/officeart/2011/layout/CircleProcess"/>
    <dgm:cxn modelId="{BA2B52C8-79B7-48FE-BDC3-051D37BE884D}" srcId="{95C132C8-D440-4D65-BD37-BC138F349C45}" destId="{B94DA89D-03EA-4C8F-A1C8-C84E6583C914}" srcOrd="2" destOrd="0" parTransId="{D768A3D4-7B51-4081-AEA6-068C29D4DBD1}" sibTransId="{600DC878-CBF4-459E-A229-FCD75A1DE2A0}"/>
    <dgm:cxn modelId="{1A1437C9-5A28-4F9F-8326-5A918F60B221}" type="presOf" srcId="{B94DA89D-03EA-4C8F-A1C8-C84E6583C914}" destId="{0D94F4DA-C12F-4C07-8277-A4B5CD043E2A}" srcOrd="0" destOrd="0" presId="urn:microsoft.com/office/officeart/2011/layout/CircleProcess"/>
    <dgm:cxn modelId="{2DAA68CA-5301-494C-9248-E677D7880090}" type="presOf" srcId="{1408C9F9-6C56-4B7E-A3C0-E050FACCD766}" destId="{5B7E309C-BAA7-4975-A222-543BD3241952}" srcOrd="0" destOrd="0" presId="urn:microsoft.com/office/officeart/2011/layout/CircleProcess"/>
    <dgm:cxn modelId="{3D833FF0-1CDE-4D42-BA88-AC0E6B4CB8B8}" srcId="{95C132C8-D440-4D65-BD37-BC138F349C45}" destId="{06C2E292-77D3-4818-9515-A7BD1931BB39}" srcOrd="1" destOrd="0" parTransId="{7CB2D36A-2DBA-4DF4-852D-763ACE2F753D}" sibTransId="{8232069A-59CD-4F12-A460-07F5B6CCFE5C}"/>
    <dgm:cxn modelId="{9A29A2BE-0E7D-4DF9-9E85-A43BD3EDF2E1}" type="presParOf" srcId="{04D93383-747E-4A9F-8F88-32B68B2BEF36}" destId="{39B53414-0628-4125-86C2-2E0A901BEDA3}" srcOrd="0" destOrd="0" presId="urn:microsoft.com/office/officeart/2011/layout/CircleProcess"/>
    <dgm:cxn modelId="{04EDDCF5-77F6-4D7F-BAAF-3B2063D86A0D}" type="presParOf" srcId="{39B53414-0628-4125-86C2-2E0A901BEDA3}" destId="{2FE1CDB7-FF31-4979-A798-93C652CAE886}" srcOrd="0" destOrd="0" presId="urn:microsoft.com/office/officeart/2011/layout/CircleProcess"/>
    <dgm:cxn modelId="{EB4D7DF4-FA6E-467A-9E37-D5BED6C7DBB1}" type="presParOf" srcId="{04D93383-747E-4A9F-8F88-32B68B2BEF36}" destId="{6BE149C5-FAF7-46C2-83EB-6DEAD08A2724}" srcOrd="1" destOrd="0" presId="urn:microsoft.com/office/officeart/2011/layout/CircleProcess"/>
    <dgm:cxn modelId="{82DEE521-B871-4B4E-8C07-0BFAF292B84F}" type="presParOf" srcId="{6BE149C5-FAF7-46C2-83EB-6DEAD08A2724}" destId="{0D94F4DA-C12F-4C07-8277-A4B5CD043E2A}" srcOrd="0" destOrd="0" presId="urn:microsoft.com/office/officeart/2011/layout/CircleProcess"/>
    <dgm:cxn modelId="{B17FFABD-E3F1-48C1-A8E8-29EBC21AED48}" type="presParOf" srcId="{04D93383-747E-4A9F-8F88-32B68B2BEF36}" destId="{C1B42368-05F4-4A08-A31E-5750F099BA51}" srcOrd="2" destOrd="0" presId="urn:microsoft.com/office/officeart/2011/layout/CircleProcess"/>
    <dgm:cxn modelId="{71FFBB21-2064-40AA-BCAD-27336D9FD5A9}" type="presParOf" srcId="{04D93383-747E-4A9F-8F88-32B68B2BEF36}" destId="{6FF5783F-17D9-48AD-922E-24AC3006EDA7}" srcOrd="3" destOrd="0" presId="urn:microsoft.com/office/officeart/2011/layout/CircleProcess"/>
    <dgm:cxn modelId="{5B610CF1-2763-4DBC-8027-386A7BC335F9}" type="presParOf" srcId="{6FF5783F-17D9-48AD-922E-24AC3006EDA7}" destId="{B0910D6F-71A8-481F-B9C9-C1E746A4D532}" srcOrd="0" destOrd="0" presId="urn:microsoft.com/office/officeart/2011/layout/CircleProcess"/>
    <dgm:cxn modelId="{A7EB2228-7A8B-459C-A3C0-2E226E553B40}" type="presParOf" srcId="{04D93383-747E-4A9F-8F88-32B68B2BEF36}" destId="{A406B19D-AF18-4E8D-82AC-0930740B22B4}" srcOrd="4" destOrd="0" presId="urn:microsoft.com/office/officeart/2011/layout/CircleProcess"/>
    <dgm:cxn modelId="{26E15E81-D899-4260-A165-D21CBD9E4F28}" type="presParOf" srcId="{A406B19D-AF18-4E8D-82AC-0930740B22B4}" destId="{B9B96BDB-33CD-43D7-8EA5-903129F1ACA1}" srcOrd="0" destOrd="0" presId="urn:microsoft.com/office/officeart/2011/layout/CircleProcess"/>
    <dgm:cxn modelId="{85C9BF94-E6B1-490F-9316-D454C69FFC54}" type="presParOf" srcId="{04D93383-747E-4A9F-8F88-32B68B2BEF36}" destId="{2114C753-5D58-4E4C-BC21-F0E85E807C43}" srcOrd="5" destOrd="0" presId="urn:microsoft.com/office/officeart/2011/layout/CircleProcess"/>
    <dgm:cxn modelId="{BA8F50CB-63A0-42FA-919F-6749F8921C2C}" type="presParOf" srcId="{04D93383-747E-4A9F-8F88-32B68B2BEF36}" destId="{516A45BE-31EF-40E5-935F-F4C8209F7CC5}" srcOrd="6" destOrd="0" presId="urn:microsoft.com/office/officeart/2011/layout/CircleProcess"/>
    <dgm:cxn modelId="{61F61AC5-C741-42C1-86B8-74126877A265}" type="presParOf" srcId="{516A45BE-31EF-40E5-935F-F4C8209F7CC5}" destId="{4424E5D9-A59D-4C68-A7C7-9E7506ABA8F2}" srcOrd="0" destOrd="0" presId="urn:microsoft.com/office/officeart/2011/layout/CircleProcess"/>
    <dgm:cxn modelId="{71AD3790-6E96-4B6A-9C0E-0BAF2B22BD42}" type="presParOf" srcId="{04D93383-747E-4A9F-8F88-32B68B2BEF36}" destId="{E9D31518-FB3F-4BA3-A688-C8D2999B0B8A}" srcOrd="7" destOrd="0" presId="urn:microsoft.com/office/officeart/2011/layout/CircleProcess"/>
    <dgm:cxn modelId="{594BDDE8-FDF4-4CDF-85BB-5D3BCBA00F7E}" type="presParOf" srcId="{E9D31518-FB3F-4BA3-A688-C8D2999B0B8A}" destId="{5B7E309C-BAA7-4975-A222-543BD3241952}" srcOrd="0" destOrd="0" presId="urn:microsoft.com/office/officeart/2011/layout/CircleProcess"/>
    <dgm:cxn modelId="{14D8406E-C4F8-4447-82EF-B88E5E5A20C6}" type="presParOf" srcId="{04D93383-747E-4A9F-8F88-32B68B2BEF36}" destId="{36FE69EC-28A5-466D-9200-06C96A393247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EDCF968-247E-4ADE-BB21-BDA7F9577C64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C0EE16-FB7B-4A75-85D9-EFE6A6431EB2}">
      <dgm:prSet phldrT="[Text]" custT="1"/>
      <dgm:spPr/>
      <dgm:t>
        <a:bodyPr/>
        <a:lstStyle/>
        <a:p>
          <a:r>
            <a:rPr lang="en-US" sz="1800" dirty="0"/>
            <a:t>Identify Dedicated two officers including SDO</a:t>
          </a:r>
        </a:p>
      </dgm:t>
    </dgm:pt>
    <dgm:pt modelId="{83DF74D7-CF5A-442C-96CE-5E82AF669DF0}" type="parTrans" cxnId="{7961A32E-4B49-4E7B-A7C7-B21A922FF3EC}">
      <dgm:prSet/>
      <dgm:spPr/>
      <dgm:t>
        <a:bodyPr/>
        <a:lstStyle/>
        <a:p>
          <a:endParaRPr lang="en-US" sz="1400"/>
        </a:p>
      </dgm:t>
    </dgm:pt>
    <dgm:pt modelId="{421885B5-53EE-4CE1-B463-F14BF3EB0D9E}" type="sibTrans" cxnId="{7961A32E-4B49-4E7B-A7C7-B21A922FF3EC}">
      <dgm:prSet/>
      <dgm:spPr/>
      <dgm:t>
        <a:bodyPr/>
        <a:lstStyle/>
        <a:p>
          <a:endParaRPr lang="en-US" sz="1400"/>
        </a:p>
      </dgm:t>
    </dgm:pt>
    <dgm:pt modelId="{A8B35541-8074-4A84-93F1-27E09EC6B391}">
      <dgm:prSet phldrT="[Text]" custT="1"/>
      <dgm:spPr/>
      <dgm:t>
        <a:bodyPr/>
        <a:lstStyle/>
        <a:p>
          <a:r>
            <a:rPr lang="en-US" sz="1800" dirty="0"/>
            <a:t>Provide Equipment</a:t>
          </a:r>
        </a:p>
      </dgm:t>
    </dgm:pt>
    <dgm:pt modelId="{4CBC64C0-53BD-43B0-80D1-9DDAE8A06089}" type="parTrans" cxnId="{977DC6BF-965E-4823-AE10-1F718C26DAD4}">
      <dgm:prSet/>
      <dgm:spPr/>
      <dgm:t>
        <a:bodyPr/>
        <a:lstStyle/>
        <a:p>
          <a:endParaRPr lang="en-US" sz="1400"/>
        </a:p>
      </dgm:t>
    </dgm:pt>
    <dgm:pt modelId="{027A0DCC-F165-4239-AAA3-23249AD9D52E}" type="sibTrans" cxnId="{977DC6BF-965E-4823-AE10-1F718C26DAD4}">
      <dgm:prSet/>
      <dgm:spPr/>
      <dgm:t>
        <a:bodyPr/>
        <a:lstStyle/>
        <a:p>
          <a:endParaRPr lang="en-US" sz="1400"/>
        </a:p>
      </dgm:t>
    </dgm:pt>
    <dgm:pt modelId="{E883B5EC-2D61-46E9-A728-A1ECBEA4B47E}">
      <dgm:prSet phldrT="[Text]" custT="1"/>
      <dgm:spPr/>
      <dgm:t>
        <a:bodyPr/>
        <a:lstStyle/>
        <a:p>
          <a:r>
            <a:rPr lang="en-US" sz="1800" dirty="0"/>
            <a:t>Training </a:t>
          </a:r>
        </a:p>
      </dgm:t>
    </dgm:pt>
    <dgm:pt modelId="{A2BC1FE6-20BB-4286-B35D-9A3A1A519E8E}" type="parTrans" cxnId="{638C03B2-1639-4FF5-BF07-F4113952F815}">
      <dgm:prSet/>
      <dgm:spPr/>
      <dgm:t>
        <a:bodyPr/>
        <a:lstStyle/>
        <a:p>
          <a:endParaRPr lang="en-US" sz="1400"/>
        </a:p>
      </dgm:t>
    </dgm:pt>
    <dgm:pt modelId="{90030191-5764-44D1-9BD2-9A448E487D0F}" type="sibTrans" cxnId="{638C03B2-1639-4FF5-BF07-F4113952F815}">
      <dgm:prSet/>
      <dgm:spPr/>
      <dgm:t>
        <a:bodyPr/>
        <a:lstStyle/>
        <a:p>
          <a:endParaRPr lang="en-US" sz="1400"/>
        </a:p>
      </dgm:t>
    </dgm:pt>
    <dgm:pt modelId="{7F6717EE-349A-43EF-AE29-305BED808591}">
      <dgm:prSet custT="1"/>
      <dgm:spPr/>
      <dgm:t>
        <a:bodyPr/>
        <a:lstStyle/>
        <a:p>
          <a:r>
            <a:rPr lang="en-US" sz="1800" dirty="0"/>
            <a:t>HH Visits and Data Verification</a:t>
          </a:r>
        </a:p>
      </dgm:t>
    </dgm:pt>
    <dgm:pt modelId="{FB2E4753-C497-4F2C-8746-950FBF0976AB}" type="parTrans" cxnId="{E39221A6-7AD2-4E59-884C-300A2D6B0070}">
      <dgm:prSet/>
      <dgm:spPr/>
      <dgm:t>
        <a:bodyPr/>
        <a:lstStyle/>
        <a:p>
          <a:endParaRPr lang="en-US" sz="1400"/>
        </a:p>
      </dgm:t>
    </dgm:pt>
    <dgm:pt modelId="{5AD63C3D-0EF6-4E7C-B421-F5F941737425}" type="sibTrans" cxnId="{E39221A6-7AD2-4E59-884C-300A2D6B0070}">
      <dgm:prSet/>
      <dgm:spPr/>
      <dgm:t>
        <a:bodyPr/>
        <a:lstStyle/>
        <a:p>
          <a:endParaRPr lang="en-US" sz="1400"/>
        </a:p>
      </dgm:t>
    </dgm:pt>
    <dgm:pt modelId="{0283EDA7-5601-4B80-8B64-974F9F03377B}" type="pres">
      <dgm:prSet presAssocID="{6EDCF968-247E-4ADE-BB21-BDA7F9577C64}" presName="rootnode" presStyleCnt="0">
        <dgm:presLayoutVars>
          <dgm:chMax/>
          <dgm:chPref/>
          <dgm:dir/>
          <dgm:animLvl val="lvl"/>
        </dgm:presLayoutVars>
      </dgm:prSet>
      <dgm:spPr/>
    </dgm:pt>
    <dgm:pt modelId="{ADCCBC9A-5AEF-4B8D-88D6-C0CE1111D4C1}" type="pres">
      <dgm:prSet presAssocID="{1EC0EE16-FB7B-4A75-85D9-EFE6A6431EB2}" presName="composite" presStyleCnt="0"/>
      <dgm:spPr/>
    </dgm:pt>
    <dgm:pt modelId="{A9002C48-5219-4656-8A05-5E314C6FA9A1}" type="pres">
      <dgm:prSet presAssocID="{1EC0EE16-FB7B-4A75-85D9-EFE6A6431EB2}" presName="LShape" presStyleLbl="alignNode1" presStyleIdx="0" presStyleCnt="7"/>
      <dgm:spPr/>
    </dgm:pt>
    <dgm:pt modelId="{BD9154E0-4FC7-4DE6-B45D-E605F1037D2E}" type="pres">
      <dgm:prSet presAssocID="{1EC0EE16-FB7B-4A75-85D9-EFE6A6431EB2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92850807-943C-46E7-9A83-E605E626896E}" type="pres">
      <dgm:prSet presAssocID="{1EC0EE16-FB7B-4A75-85D9-EFE6A6431EB2}" presName="Triangle" presStyleLbl="alignNode1" presStyleIdx="1" presStyleCnt="7"/>
      <dgm:spPr/>
    </dgm:pt>
    <dgm:pt modelId="{7B36709A-CA2A-4C2E-B2F6-0289F42FA5B3}" type="pres">
      <dgm:prSet presAssocID="{421885B5-53EE-4CE1-B463-F14BF3EB0D9E}" presName="sibTrans" presStyleCnt="0"/>
      <dgm:spPr/>
    </dgm:pt>
    <dgm:pt modelId="{BBE9B597-CF78-460B-9541-7762694BAECC}" type="pres">
      <dgm:prSet presAssocID="{421885B5-53EE-4CE1-B463-F14BF3EB0D9E}" presName="space" presStyleCnt="0"/>
      <dgm:spPr/>
    </dgm:pt>
    <dgm:pt modelId="{E4B5A7D9-4C90-4576-95FA-E39929003214}" type="pres">
      <dgm:prSet presAssocID="{A8B35541-8074-4A84-93F1-27E09EC6B391}" presName="composite" presStyleCnt="0"/>
      <dgm:spPr/>
    </dgm:pt>
    <dgm:pt modelId="{A7B70B74-7736-436C-A005-D39D9DC809FB}" type="pres">
      <dgm:prSet presAssocID="{A8B35541-8074-4A84-93F1-27E09EC6B391}" presName="LShape" presStyleLbl="alignNode1" presStyleIdx="2" presStyleCnt="7"/>
      <dgm:spPr/>
    </dgm:pt>
    <dgm:pt modelId="{C4A005EA-2283-41A1-8841-60294E2A3C61}" type="pres">
      <dgm:prSet presAssocID="{A8B35541-8074-4A84-93F1-27E09EC6B391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06FFE022-EA3B-4D9F-823E-731CD1040CF7}" type="pres">
      <dgm:prSet presAssocID="{A8B35541-8074-4A84-93F1-27E09EC6B391}" presName="Triangle" presStyleLbl="alignNode1" presStyleIdx="3" presStyleCnt="7"/>
      <dgm:spPr/>
    </dgm:pt>
    <dgm:pt modelId="{CCBDE458-976B-4111-9523-0AD94AB5A75C}" type="pres">
      <dgm:prSet presAssocID="{027A0DCC-F165-4239-AAA3-23249AD9D52E}" presName="sibTrans" presStyleCnt="0"/>
      <dgm:spPr/>
    </dgm:pt>
    <dgm:pt modelId="{BB8D35ED-C33D-421E-AEA4-8A0FB27E62D7}" type="pres">
      <dgm:prSet presAssocID="{027A0DCC-F165-4239-AAA3-23249AD9D52E}" presName="space" presStyleCnt="0"/>
      <dgm:spPr/>
    </dgm:pt>
    <dgm:pt modelId="{9513C949-4DEB-4E22-96C1-4EB16A915069}" type="pres">
      <dgm:prSet presAssocID="{E883B5EC-2D61-46E9-A728-A1ECBEA4B47E}" presName="composite" presStyleCnt="0"/>
      <dgm:spPr/>
    </dgm:pt>
    <dgm:pt modelId="{C49E9D4A-305E-45E0-8801-85651D3AE249}" type="pres">
      <dgm:prSet presAssocID="{E883B5EC-2D61-46E9-A728-A1ECBEA4B47E}" presName="LShape" presStyleLbl="alignNode1" presStyleIdx="4" presStyleCnt="7" custLinFactNeighborY="0"/>
      <dgm:spPr/>
    </dgm:pt>
    <dgm:pt modelId="{5EA1DCE9-1B0C-4D51-8AAD-42B0A0E1644D}" type="pres">
      <dgm:prSet presAssocID="{E883B5EC-2D61-46E9-A728-A1ECBEA4B47E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06E11B7-70C4-4139-B3E8-B4E329B6AEEE}" type="pres">
      <dgm:prSet presAssocID="{E883B5EC-2D61-46E9-A728-A1ECBEA4B47E}" presName="Triangle" presStyleLbl="alignNode1" presStyleIdx="5" presStyleCnt="7"/>
      <dgm:spPr/>
    </dgm:pt>
    <dgm:pt modelId="{7DBA15E8-CB02-438E-895A-FF9C97410200}" type="pres">
      <dgm:prSet presAssocID="{90030191-5764-44D1-9BD2-9A448E487D0F}" presName="sibTrans" presStyleCnt="0"/>
      <dgm:spPr/>
    </dgm:pt>
    <dgm:pt modelId="{8EBCD17A-C194-4965-B67D-BF9DDA4E71DD}" type="pres">
      <dgm:prSet presAssocID="{90030191-5764-44D1-9BD2-9A448E487D0F}" presName="space" presStyleCnt="0"/>
      <dgm:spPr/>
    </dgm:pt>
    <dgm:pt modelId="{3845FDBA-0064-4D2F-9FBB-A330E747A966}" type="pres">
      <dgm:prSet presAssocID="{7F6717EE-349A-43EF-AE29-305BED808591}" presName="composite" presStyleCnt="0"/>
      <dgm:spPr/>
    </dgm:pt>
    <dgm:pt modelId="{F8D7ACDD-7769-48BC-ADEF-11FEE502FE16}" type="pres">
      <dgm:prSet presAssocID="{7F6717EE-349A-43EF-AE29-305BED808591}" presName="LShape" presStyleLbl="alignNode1" presStyleIdx="6" presStyleCnt="7"/>
      <dgm:spPr/>
    </dgm:pt>
    <dgm:pt modelId="{23A6232E-B74A-44F5-85FE-E7442AB76E85}" type="pres">
      <dgm:prSet presAssocID="{7F6717EE-349A-43EF-AE29-305BED808591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7961A32E-4B49-4E7B-A7C7-B21A922FF3EC}" srcId="{6EDCF968-247E-4ADE-BB21-BDA7F9577C64}" destId="{1EC0EE16-FB7B-4A75-85D9-EFE6A6431EB2}" srcOrd="0" destOrd="0" parTransId="{83DF74D7-CF5A-442C-96CE-5E82AF669DF0}" sibTransId="{421885B5-53EE-4CE1-B463-F14BF3EB0D9E}"/>
    <dgm:cxn modelId="{31F68D39-DEB5-4314-A6C9-05D922D8AECC}" type="presOf" srcId="{1EC0EE16-FB7B-4A75-85D9-EFE6A6431EB2}" destId="{BD9154E0-4FC7-4DE6-B45D-E605F1037D2E}" srcOrd="0" destOrd="0" presId="urn:microsoft.com/office/officeart/2009/3/layout/StepUpProcess"/>
    <dgm:cxn modelId="{DE2E5085-ABD1-48D0-8743-FF91FF556CBC}" type="presOf" srcId="{7F6717EE-349A-43EF-AE29-305BED808591}" destId="{23A6232E-B74A-44F5-85FE-E7442AB76E85}" srcOrd="0" destOrd="0" presId="urn:microsoft.com/office/officeart/2009/3/layout/StepUpProcess"/>
    <dgm:cxn modelId="{AFCDA793-AE0C-4A16-95DA-0E85ADC9A155}" type="presOf" srcId="{6EDCF968-247E-4ADE-BB21-BDA7F9577C64}" destId="{0283EDA7-5601-4B80-8B64-974F9F03377B}" srcOrd="0" destOrd="0" presId="urn:microsoft.com/office/officeart/2009/3/layout/StepUpProcess"/>
    <dgm:cxn modelId="{E39221A6-7AD2-4E59-884C-300A2D6B0070}" srcId="{6EDCF968-247E-4ADE-BB21-BDA7F9577C64}" destId="{7F6717EE-349A-43EF-AE29-305BED808591}" srcOrd="3" destOrd="0" parTransId="{FB2E4753-C497-4F2C-8746-950FBF0976AB}" sibTransId="{5AD63C3D-0EF6-4E7C-B421-F5F941737425}"/>
    <dgm:cxn modelId="{638C03B2-1639-4FF5-BF07-F4113952F815}" srcId="{6EDCF968-247E-4ADE-BB21-BDA7F9577C64}" destId="{E883B5EC-2D61-46E9-A728-A1ECBEA4B47E}" srcOrd="2" destOrd="0" parTransId="{A2BC1FE6-20BB-4286-B35D-9A3A1A519E8E}" sibTransId="{90030191-5764-44D1-9BD2-9A448E487D0F}"/>
    <dgm:cxn modelId="{977DC6BF-965E-4823-AE10-1F718C26DAD4}" srcId="{6EDCF968-247E-4ADE-BB21-BDA7F9577C64}" destId="{A8B35541-8074-4A84-93F1-27E09EC6B391}" srcOrd="1" destOrd="0" parTransId="{4CBC64C0-53BD-43B0-80D1-9DDAE8A06089}" sibTransId="{027A0DCC-F165-4239-AAA3-23249AD9D52E}"/>
    <dgm:cxn modelId="{396A43C2-E7FD-45EA-BC08-8740A46F23B5}" type="presOf" srcId="{A8B35541-8074-4A84-93F1-27E09EC6B391}" destId="{C4A005EA-2283-41A1-8841-60294E2A3C61}" srcOrd="0" destOrd="0" presId="urn:microsoft.com/office/officeart/2009/3/layout/StepUpProcess"/>
    <dgm:cxn modelId="{FFC850D2-9EAE-42D6-8842-53BC561C6262}" type="presOf" srcId="{E883B5EC-2D61-46E9-A728-A1ECBEA4B47E}" destId="{5EA1DCE9-1B0C-4D51-8AAD-42B0A0E1644D}" srcOrd="0" destOrd="0" presId="urn:microsoft.com/office/officeart/2009/3/layout/StepUpProcess"/>
    <dgm:cxn modelId="{22EE8004-60F4-4990-A67A-061364746D10}" type="presParOf" srcId="{0283EDA7-5601-4B80-8B64-974F9F03377B}" destId="{ADCCBC9A-5AEF-4B8D-88D6-C0CE1111D4C1}" srcOrd="0" destOrd="0" presId="urn:microsoft.com/office/officeart/2009/3/layout/StepUpProcess"/>
    <dgm:cxn modelId="{17D61D02-ADD5-4A6B-826A-727BA9A42FE7}" type="presParOf" srcId="{ADCCBC9A-5AEF-4B8D-88D6-C0CE1111D4C1}" destId="{A9002C48-5219-4656-8A05-5E314C6FA9A1}" srcOrd="0" destOrd="0" presId="urn:microsoft.com/office/officeart/2009/3/layout/StepUpProcess"/>
    <dgm:cxn modelId="{9086D05E-9911-4106-95E6-F2EAE47BBE75}" type="presParOf" srcId="{ADCCBC9A-5AEF-4B8D-88D6-C0CE1111D4C1}" destId="{BD9154E0-4FC7-4DE6-B45D-E605F1037D2E}" srcOrd="1" destOrd="0" presId="urn:microsoft.com/office/officeart/2009/3/layout/StepUpProcess"/>
    <dgm:cxn modelId="{538DE3CC-2CB6-4851-8D5C-9BA765CDD019}" type="presParOf" srcId="{ADCCBC9A-5AEF-4B8D-88D6-C0CE1111D4C1}" destId="{92850807-943C-46E7-9A83-E605E626896E}" srcOrd="2" destOrd="0" presId="urn:microsoft.com/office/officeart/2009/3/layout/StepUpProcess"/>
    <dgm:cxn modelId="{13816F00-4095-4F2C-984B-25C81B0EF8B2}" type="presParOf" srcId="{0283EDA7-5601-4B80-8B64-974F9F03377B}" destId="{7B36709A-CA2A-4C2E-B2F6-0289F42FA5B3}" srcOrd="1" destOrd="0" presId="urn:microsoft.com/office/officeart/2009/3/layout/StepUpProcess"/>
    <dgm:cxn modelId="{D5C077C8-F883-4523-A17F-98B66ECB5223}" type="presParOf" srcId="{7B36709A-CA2A-4C2E-B2F6-0289F42FA5B3}" destId="{BBE9B597-CF78-460B-9541-7762694BAECC}" srcOrd="0" destOrd="0" presId="urn:microsoft.com/office/officeart/2009/3/layout/StepUpProcess"/>
    <dgm:cxn modelId="{038915F0-170C-463B-BAAE-0C92DC6FD895}" type="presParOf" srcId="{0283EDA7-5601-4B80-8B64-974F9F03377B}" destId="{E4B5A7D9-4C90-4576-95FA-E39929003214}" srcOrd="2" destOrd="0" presId="urn:microsoft.com/office/officeart/2009/3/layout/StepUpProcess"/>
    <dgm:cxn modelId="{82521C1A-3A10-4F75-9080-C23C2FFCFC3C}" type="presParOf" srcId="{E4B5A7D9-4C90-4576-95FA-E39929003214}" destId="{A7B70B74-7736-436C-A005-D39D9DC809FB}" srcOrd="0" destOrd="0" presId="urn:microsoft.com/office/officeart/2009/3/layout/StepUpProcess"/>
    <dgm:cxn modelId="{C7EBB641-5BB1-4FDC-B9F8-29D3BD7B91D3}" type="presParOf" srcId="{E4B5A7D9-4C90-4576-95FA-E39929003214}" destId="{C4A005EA-2283-41A1-8841-60294E2A3C61}" srcOrd="1" destOrd="0" presId="urn:microsoft.com/office/officeart/2009/3/layout/StepUpProcess"/>
    <dgm:cxn modelId="{52510279-C47D-4C3F-A2E6-7ECBE5A06AF5}" type="presParOf" srcId="{E4B5A7D9-4C90-4576-95FA-E39929003214}" destId="{06FFE022-EA3B-4D9F-823E-731CD1040CF7}" srcOrd="2" destOrd="0" presId="urn:microsoft.com/office/officeart/2009/3/layout/StepUpProcess"/>
    <dgm:cxn modelId="{41125B0E-66FB-4CFF-8A31-131685AB9DEE}" type="presParOf" srcId="{0283EDA7-5601-4B80-8B64-974F9F03377B}" destId="{CCBDE458-976B-4111-9523-0AD94AB5A75C}" srcOrd="3" destOrd="0" presId="urn:microsoft.com/office/officeart/2009/3/layout/StepUpProcess"/>
    <dgm:cxn modelId="{FDBBC659-2300-4191-9C7A-B93818DE1412}" type="presParOf" srcId="{CCBDE458-976B-4111-9523-0AD94AB5A75C}" destId="{BB8D35ED-C33D-421E-AEA4-8A0FB27E62D7}" srcOrd="0" destOrd="0" presId="urn:microsoft.com/office/officeart/2009/3/layout/StepUpProcess"/>
    <dgm:cxn modelId="{2AD85753-2E2A-4CFE-879B-2442B853F74D}" type="presParOf" srcId="{0283EDA7-5601-4B80-8B64-974F9F03377B}" destId="{9513C949-4DEB-4E22-96C1-4EB16A915069}" srcOrd="4" destOrd="0" presId="urn:microsoft.com/office/officeart/2009/3/layout/StepUpProcess"/>
    <dgm:cxn modelId="{0A4F88F6-7C7B-4F90-8B6A-8A2167F89AC8}" type="presParOf" srcId="{9513C949-4DEB-4E22-96C1-4EB16A915069}" destId="{C49E9D4A-305E-45E0-8801-85651D3AE249}" srcOrd="0" destOrd="0" presId="urn:microsoft.com/office/officeart/2009/3/layout/StepUpProcess"/>
    <dgm:cxn modelId="{94CAF96B-9B3B-40F5-875D-5CE4EBD5D509}" type="presParOf" srcId="{9513C949-4DEB-4E22-96C1-4EB16A915069}" destId="{5EA1DCE9-1B0C-4D51-8AAD-42B0A0E1644D}" srcOrd="1" destOrd="0" presId="urn:microsoft.com/office/officeart/2009/3/layout/StepUpProcess"/>
    <dgm:cxn modelId="{DEED180D-D7FE-48D6-A426-3D26F819C6A7}" type="presParOf" srcId="{9513C949-4DEB-4E22-96C1-4EB16A915069}" destId="{506E11B7-70C4-4139-B3E8-B4E329B6AEEE}" srcOrd="2" destOrd="0" presId="urn:microsoft.com/office/officeart/2009/3/layout/StepUpProcess"/>
    <dgm:cxn modelId="{96005167-2F50-4585-A31E-B84F8D54C67C}" type="presParOf" srcId="{0283EDA7-5601-4B80-8B64-974F9F03377B}" destId="{7DBA15E8-CB02-438E-895A-FF9C97410200}" srcOrd="5" destOrd="0" presId="urn:microsoft.com/office/officeart/2009/3/layout/StepUpProcess"/>
    <dgm:cxn modelId="{182A3C55-EF3D-4AAB-97C5-D647B598F138}" type="presParOf" srcId="{7DBA15E8-CB02-438E-895A-FF9C97410200}" destId="{8EBCD17A-C194-4965-B67D-BF9DDA4E71DD}" srcOrd="0" destOrd="0" presId="urn:microsoft.com/office/officeart/2009/3/layout/StepUpProcess"/>
    <dgm:cxn modelId="{6F01BAE9-D867-4E40-9ADB-68737F901E56}" type="presParOf" srcId="{0283EDA7-5601-4B80-8B64-974F9F03377B}" destId="{3845FDBA-0064-4D2F-9FBB-A330E747A966}" srcOrd="6" destOrd="0" presId="urn:microsoft.com/office/officeart/2009/3/layout/StepUpProcess"/>
    <dgm:cxn modelId="{62102BD1-A3B3-449E-A711-6A5CD24BD99C}" type="presParOf" srcId="{3845FDBA-0064-4D2F-9FBB-A330E747A966}" destId="{F8D7ACDD-7769-48BC-ADEF-11FEE502FE16}" srcOrd="0" destOrd="0" presId="urn:microsoft.com/office/officeart/2009/3/layout/StepUpProcess"/>
    <dgm:cxn modelId="{0BBB9137-F95D-4EAA-B484-794F9B2AB6A5}" type="presParOf" srcId="{3845FDBA-0064-4D2F-9FBB-A330E747A966}" destId="{23A6232E-B74A-44F5-85FE-E7442AB76E85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EAB06A-65ED-440B-B4DC-0D3A62C29B53}">
      <dsp:nvSpPr>
        <dsp:cNvPr id="0" name=""/>
        <dsp:cNvSpPr/>
      </dsp:nvSpPr>
      <dsp:spPr>
        <a:xfrm rot="5400000">
          <a:off x="371986" y="2403052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0477AC-7FD6-4CAC-A8AF-2D7AE3F27035}">
      <dsp:nvSpPr>
        <dsp:cNvPr id="0" name=""/>
        <dsp:cNvSpPr/>
      </dsp:nvSpPr>
      <dsp:spPr>
        <a:xfrm>
          <a:off x="186203" y="2956390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Data Migration</a:t>
          </a:r>
        </a:p>
      </dsp:txBody>
      <dsp:txXfrm>
        <a:off x="186203" y="2956390"/>
        <a:ext cx="1671962" cy="1465572"/>
      </dsp:txXfrm>
    </dsp:sp>
    <dsp:sp modelId="{EDBB36C8-27D8-470A-BED1-AE7015C6F841}">
      <dsp:nvSpPr>
        <dsp:cNvPr id="0" name=""/>
        <dsp:cNvSpPr/>
      </dsp:nvSpPr>
      <dsp:spPr>
        <a:xfrm>
          <a:off x="1542701" y="226670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D919A-9B84-4E62-B8AF-4FDAC9F85253}">
      <dsp:nvSpPr>
        <dsp:cNvPr id="0" name=""/>
        <dsp:cNvSpPr/>
      </dsp:nvSpPr>
      <dsp:spPr>
        <a:xfrm rot="5400000">
          <a:off x="2418794" y="189656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D798A3-2AFD-4A63-8728-3D161AB9C441}">
      <dsp:nvSpPr>
        <dsp:cNvPr id="0" name=""/>
        <dsp:cNvSpPr/>
      </dsp:nvSpPr>
      <dsp:spPr>
        <a:xfrm>
          <a:off x="2233012" y="2449905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Data verification</a:t>
          </a:r>
        </a:p>
      </dsp:txBody>
      <dsp:txXfrm>
        <a:off x="2233012" y="2449905"/>
        <a:ext cx="1671962" cy="1465572"/>
      </dsp:txXfrm>
    </dsp:sp>
    <dsp:sp modelId="{A3D49717-8B06-4B5A-8D1B-D24C27168A77}">
      <dsp:nvSpPr>
        <dsp:cNvPr id="0" name=""/>
        <dsp:cNvSpPr/>
      </dsp:nvSpPr>
      <dsp:spPr>
        <a:xfrm>
          <a:off x="3589509" y="1760224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6B3D03-D00F-4F8B-93ED-29FE31CE4233}">
      <dsp:nvSpPr>
        <dsp:cNvPr id="0" name=""/>
        <dsp:cNvSpPr/>
      </dsp:nvSpPr>
      <dsp:spPr>
        <a:xfrm rot="5400000">
          <a:off x="4465603" y="1390083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20B7E-4340-4579-AAC7-F77D44F2561D}">
      <dsp:nvSpPr>
        <dsp:cNvPr id="0" name=""/>
        <dsp:cNvSpPr/>
      </dsp:nvSpPr>
      <dsp:spPr>
        <a:xfrm>
          <a:off x="4279820" y="194342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Maintain Up to date Information</a:t>
          </a:r>
        </a:p>
      </dsp:txBody>
      <dsp:txXfrm>
        <a:off x="4279820" y="1943421"/>
        <a:ext cx="1671962" cy="1465572"/>
      </dsp:txXfrm>
    </dsp:sp>
    <dsp:sp modelId="{535EAE7F-DCD4-4779-A911-A0E0D41E15CD}">
      <dsp:nvSpPr>
        <dsp:cNvPr id="0" name=""/>
        <dsp:cNvSpPr/>
      </dsp:nvSpPr>
      <dsp:spPr>
        <a:xfrm>
          <a:off x="5636317" y="1253739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15638E-385C-4182-9B4E-19FF91A6F315}">
      <dsp:nvSpPr>
        <dsp:cNvPr id="0" name=""/>
        <dsp:cNvSpPr/>
      </dsp:nvSpPr>
      <dsp:spPr>
        <a:xfrm rot="5400000">
          <a:off x="6512411" y="883598"/>
          <a:ext cx="1112973" cy="1851962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90D4EE-F5A0-49FA-B614-87C62D422D3C}">
      <dsp:nvSpPr>
        <dsp:cNvPr id="0" name=""/>
        <dsp:cNvSpPr/>
      </dsp:nvSpPr>
      <dsp:spPr>
        <a:xfrm>
          <a:off x="6326628" y="1436936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Expand to other Programs </a:t>
          </a:r>
        </a:p>
      </dsp:txBody>
      <dsp:txXfrm>
        <a:off x="6326628" y="1436936"/>
        <a:ext cx="1671962" cy="1465572"/>
      </dsp:txXfrm>
    </dsp:sp>
    <dsp:sp modelId="{1533FBFD-6217-4124-A362-B2DE0EDEC825}">
      <dsp:nvSpPr>
        <dsp:cNvPr id="0" name=""/>
        <dsp:cNvSpPr/>
      </dsp:nvSpPr>
      <dsp:spPr>
        <a:xfrm>
          <a:off x="7683126" y="747255"/>
          <a:ext cx="315464" cy="315464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4A8363-8A39-43FC-88C4-593C11EAB404}">
      <dsp:nvSpPr>
        <dsp:cNvPr id="0" name=""/>
        <dsp:cNvSpPr/>
      </dsp:nvSpPr>
      <dsp:spPr>
        <a:xfrm rot="5400000">
          <a:off x="8559219" y="377113"/>
          <a:ext cx="1112973" cy="1851962"/>
        </a:xfrm>
        <a:prstGeom prst="mathPlus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B2D2C-8214-43A2-835D-727D7DF2E5F4}">
      <dsp:nvSpPr>
        <dsp:cNvPr id="0" name=""/>
        <dsp:cNvSpPr/>
      </dsp:nvSpPr>
      <dsp:spPr>
        <a:xfrm>
          <a:off x="8373436" y="930451"/>
          <a:ext cx="1671962" cy="14655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 dirty="0"/>
        </a:p>
      </dsp:txBody>
      <dsp:txXfrm>
        <a:off x="8373436" y="930451"/>
        <a:ext cx="1671962" cy="14655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E07227-4573-4AE7-9CE9-9FC693DB3A19}">
      <dsp:nvSpPr>
        <dsp:cNvPr id="0" name=""/>
        <dsp:cNvSpPr/>
      </dsp:nvSpPr>
      <dsp:spPr>
        <a:xfrm rot="5400000">
          <a:off x="-178357" y="180381"/>
          <a:ext cx="1189051" cy="832336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1</a:t>
          </a:r>
          <a:endParaRPr lang="en-US" sz="2400" b="1" kern="1200" dirty="0"/>
        </a:p>
      </dsp:txBody>
      <dsp:txXfrm rot="-5400000">
        <a:off x="1" y="418191"/>
        <a:ext cx="832336" cy="356715"/>
      </dsp:txXfrm>
    </dsp:sp>
    <dsp:sp modelId="{1B0FA23F-C92C-4919-A55B-4D60F7F586E4}">
      <dsp:nvSpPr>
        <dsp:cNvPr id="0" name=""/>
        <dsp:cNvSpPr/>
      </dsp:nvSpPr>
      <dsp:spPr>
        <a:xfrm rot="5400000">
          <a:off x="5227098" y="-4392738"/>
          <a:ext cx="772883" cy="95624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500" b="1" kern="1200" dirty="0"/>
            <a:t>Initiate: </a:t>
          </a:r>
          <a:r>
            <a:rPr lang="en-GB" sz="2500" kern="1200" dirty="0"/>
            <a:t>Transfer the Available Electronic Information on to the SRIS System. (</a:t>
          </a:r>
          <a:r>
            <a:rPr lang="en-GB" sz="2500" b="1" kern="1200" dirty="0"/>
            <a:t>Data Migration Routine</a:t>
          </a:r>
          <a:r>
            <a:rPr lang="en-GB" sz="2500" kern="1200" dirty="0"/>
            <a:t>)</a:t>
          </a:r>
          <a:endParaRPr lang="en-US" sz="2500" kern="1200" dirty="0"/>
        </a:p>
      </dsp:txBody>
      <dsp:txXfrm rot="-5400000">
        <a:off x="832336" y="39753"/>
        <a:ext cx="9524679" cy="697425"/>
      </dsp:txXfrm>
    </dsp:sp>
    <dsp:sp modelId="{7DAEDFB9-CA7C-4390-84CC-B617FDAF8CF4}">
      <dsp:nvSpPr>
        <dsp:cNvPr id="0" name=""/>
        <dsp:cNvSpPr/>
      </dsp:nvSpPr>
      <dsp:spPr>
        <a:xfrm rot="5400000">
          <a:off x="-178357" y="1221912"/>
          <a:ext cx="1189051" cy="832336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2</a:t>
          </a:r>
          <a:endParaRPr lang="en-US" sz="2400" b="1" kern="1200" dirty="0"/>
        </a:p>
      </dsp:txBody>
      <dsp:txXfrm rot="-5400000">
        <a:off x="1" y="1459722"/>
        <a:ext cx="832336" cy="356715"/>
      </dsp:txXfrm>
    </dsp:sp>
    <dsp:sp modelId="{9C059D55-919A-4259-9B75-B13F51620D83}">
      <dsp:nvSpPr>
        <dsp:cNvPr id="0" name=""/>
        <dsp:cNvSpPr/>
      </dsp:nvSpPr>
      <dsp:spPr>
        <a:xfrm rot="5400000">
          <a:off x="5227098" y="-3351207"/>
          <a:ext cx="772883" cy="95624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500" b="1" kern="1200" dirty="0"/>
            <a:t>Create: </a:t>
          </a:r>
          <a:r>
            <a:rPr lang="en-GB" sz="2500" b="0" kern="1200" dirty="0"/>
            <a:t>Update</a:t>
          </a:r>
          <a:r>
            <a:rPr lang="en-GB" sz="2500" kern="1200" dirty="0"/>
            <a:t> the Available Electronic Information to 2021 Information. (</a:t>
          </a:r>
          <a:r>
            <a:rPr lang="en-GB" sz="2500" b="1" kern="1200" dirty="0"/>
            <a:t>Field Validation Module</a:t>
          </a:r>
          <a:r>
            <a:rPr lang="en-GB" sz="2500" kern="1200" dirty="0"/>
            <a:t>) </a:t>
          </a:r>
          <a:endParaRPr lang="en-US" sz="2500" kern="1200" dirty="0"/>
        </a:p>
      </dsp:txBody>
      <dsp:txXfrm rot="-5400000">
        <a:off x="832336" y="1081284"/>
        <a:ext cx="9524679" cy="697425"/>
      </dsp:txXfrm>
    </dsp:sp>
    <dsp:sp modelId="{ED533EAD-AB5F-4B66-A687-C7BD54BF4700}">
      <dsp:nvSpPr>
        <dsp:cNvPr id="0" name=""/>
        <dsp:cNvSpPr/>
      </dsp:nvSpPr>
      <dsp:spPr>
        <a:xfrm rot="5400000">
          <a:off x="-178357" y="2263443"/>
          <a:ext cx="1189051" cy="83233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1" kern="1200" dirty="0"/>
            <a:t>3</a:t>
          </a:r>
          <a:endParaRPr lang="en-US" sz="2400" b="1" kern="1200" dirty="0"/>
        </a:p>
      </dsp:txBody>
      <dsp:txXfrm rot="-5400000">
        <a:off x="1" y="2501253"/>
        <a:ext cx="832336" cy="356715"/>
      </dsp:txXfrm>
    </dsp:sp>
    <dsp:sp modelId="{EBBDA77D-ADCB-48DE-996E-BE7E8752850E}">
      <dsp:nvSpPr>
        <dsp:cNvPr id="0" name=""/>
        <dsp:cNvSpPr/>
      </dsp:nvSpPr>
      <dsp:spPr>
        <a:xfrm rot="5400000">
          <a:off x="5227098" y="-2309677"/>
          <a:ext cx="772883" cy="95624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500" b="1" kern="1200" dirty="0"/>
            <a:t>Maintain: </a:t>
          </a:r>
          <a:r>
            <a:rPr lang="en-GB" sz="2500" kern="1200" dirty="0"/>
            <a:t>Ensure the updated 2021 Information is continuously kept updated. (</a:t>
          </a:r>
          <a:r>
            <a:rPr lang="en-GB" sz="2500" b="1" kern="1200" dirty="0"/>
            <a:t>IWMS System</a:t>
          </a:r>
          <a:r>
            <a:rPr lang="en-GB" sz="2500" kern="1200" dirty="0"/>
            <a:t>).</a:t>
          </a:r>
          <a:endParaRPr lang="en-US" sz="2500" kern="1200" dirty="0"/>
        </a:p>
      </dsp:txBody>
      <dsp:txXfrm rot="-5400000">
        <a:off x="832336" y="2122814"/>
        <a:ext cx="9524679" cy="697425"/>
      </dsp:txXfrm>
    </dsp:sp>
    <dsp:sp modelId="{4E6BF04B-D1EB-47E4-A57F-43F37AA36558}">
      <dsp:nvSpPr>
        <dsp:cNvPr id="0" name=""/>
        <dsp:cNvSpPr/>
      </dsp:nvSpPr>
      <dsp:spPr>
        <a:xfrm rot="5400000">
          <a:off x="-178357" y="3304973"/>
          <a:ext cx="1189051" cy="832336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4</a:t>
          </a:r>
          <a:endParaRPr lang="en-US" sz="2400" kern="1200" dirty="0"/>
        </a:p>
      </dsp:txBody>
      <dsp:txXfrm rot="-5400000">
        <a:off x="1" y="3542783"/>
        <a:ext cx="832336" cy="356715"/>
      </dsp:txXfrm>
    </dsp:sp>
    <dsp:sp modelId="{987C0154-FFAA-463F-889E-46D50EF67DFA}">
      <dsp:nvSpPr>
        <dsp:cNvPr id="0" name=""/>
        <dsp:cNvSpPr/>
      </dsp:nvSpPr>
      <dsp:spPr>
        <a:xfrm rot="5400000">
          <a:off x="5227098" y="-1268146"/>
          <a:ext cx="772883" cy="95624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5875" rIns="15875" bIns="15875" numCol="1" spcCol="1270" anchor="ctr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GB" sz="2500" b="1" kern="1200" dirty="0"/>
            <a:t>Expand: </a:t>
          </a:r>
          <a:r>
            <a:rPr lang="en-GB" sz="2500" kern="1200" dirty="0"/>
            <a:t>Register the balance 20 odd social safety net assistance programs within the IWMS System.</a:t>
          </a:r>
          <a:endParaRPr lang="en-US" sz="2500" kern="1200" dirty="0"/>
        </a:p>
      </dsp:txBody>
      <dsp:txXfrm rot="-5400000">
        <a:off x="832336" y="3164345"/>
        <a:ext cx="9524679" cy="6974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9ED0CA-AE44-4B7B-91B6-4FA204E04ADA}">
      <dsp:nvSpPr>
        <dsp:cNvPr id="0" name=""/>
        <dsp:cNvSpPr/>
      </dsp:nvSpPr>
      <dsp:spPr>
        <a:xfrm>
          <a:off x="2577361" y="1663060"/>
          <a:ext cx="2990972" cy="2991120"/>
        </a:xfrm>
        <a:prstGeom prst="ellipse">
          <a:avLst/>
        </a:prstGeom>
        <a:solidFill>
          <a:srgbClr val="C00000"/>
        </a:solidFill>
        <a:ln w="57150" cap="flat" cmpd="sng" algn="ctr">
          <a:solidFill>
            <a:schemeClr val="tx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 dirty="0">
              <a:latin typeface="Adobe Fan Heiti Std B" panose="020B0700000000000000" pitchFamily="34" charset="-128"/>
              <a:ea typeface="Adobe Fan Heiti Std B" panose="020B0700000000000000" pitchFamily="34" charset="-128"/>
            </a:rPr>
            <a:t>IWMS</a:t>
          </a:r>
        </a:p>
      </dsp:txBody>
      <dsp:txXfrm>
        <a:off x="3015379" y="2101099"/>
        <a:ext cx="2114936" cy="2115042"/>
      </dsp:txXfrm>
    </dsp:sp>
    <dsp:sp modelId="{35ECEB6B-2CC6-4CB8-BEB3-EE2D69CC62FD}">
      <dsp:nvSpPr>
        <dsp:cNvPr id="0" name=""/>
        <dsp:cNvSpPr/>
      </dsp:nvSpPr>
      <dsp:spPr>
        <a:xfrm>
          <a:off x="1034959" y="0"/>
          <a:ext cx="6029306" cy="6285186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9C97B-31CF-4A88-BC23-E7B4FE57ACD9}">
      <dsp:nvSpPr>
        <dsp:cNvPr id="0" name=""/>
        <dsp:cNvSpPr/>
      </dsp:nvSpPr>
      <dsp:spPr>
        <a:xfrm>
          <a:off x="5474502" y="529841"/>
          <a:ext cx="1602274" cy="1602722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5E4013-88F1-4352-BED0-84BDC38BEF1E}">
      <dsp:nvSpPr>
        <dsp:cNvPr id="0" name=""/>
        <dsp:cNvSpPr/>
      </dsp:nvSpPr>
      <dsp:spPr>
        <a:xfrm>
          <a:off x="7181142" y="546256"/>
          <a:ext cx="3050995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The Change in Technology</a:t>
          </a:r>
        </a:p>
      </dsp:txBody>
      <dsp:txXfrm>
        <a:off x="7181142" y="546256"/>
        <a:ext cx="3050995" cy="1551183"/>
      </dsp:txXfrm>
    </dsp:sp>
    <dsp:sp modelId="{685A3EF1-CB4F-4E73-8787-B720A0CF4A39}">
      <dsp:nvSpPr>
        <dsp:cNvPr id="0" name=""/>
        <dsp:cNvSpPr/>
      </dsp:nvSpPr>
      <dsp:spPr>
        <a:xfrm>
          <a:off x="6093786" y="2353173"/>
          <a:ext cx="1602274" cy="1602722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FEC1CA-0EBA-46BE-B7B8-82A1AF74F84C}">
      <dsp:nvSpPr>
        <dsp:cNvPr id="0" name=""/>
        <dsp:cNvSpPr/>
      </dsp:nvSpPr>
      <dsp:spPr>
        <a:xfrm>
          <a:off x="8037923" y="2415975"/>
          <a:ext cx="2666492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Adoption of technology by Society</a:t>
          </a:r>
        </a:p>
      </dsp:txBody>
      <dsp:txXfrm>
        <a:off x="8037923" y="2415975"/>
        <a:ext cx="2666492" cy="1551183"/>
      </dsp:txXfrm>
    </dsp:sp>
    <dsp:sp modelId="{5881DF3B-AD5B-4DCD-BE9F-3CCE57D9A646}">
      <dsp:nvSpPr>
        <dsp:cNvPr id="0" name=""/>
        <dsp:cNvSpPr/>
      </dsp:nvSpPr>
      <dsp:spPr>
        <a:xfrm>
          <a:off x="5474502" y="4202275"/>
          <a:ext cx="1602274" cy="1602722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9000" r="-3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413C96-E072-469F-A631-67E98D9580B6}">
      <dsp:nvSpPr>
        <dsp:cNvPr id="0" name=""/>
        <dsp:cNvSpPr/>
      </dsp:nvSpPr>
      <dsp:spPr>
        <a:xfrm>
          <a:off x="7208111" y="4234958"/>
          <a:ext cx="3166573" cy="15511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10000"/>
            </a:spcAft>
            <a:buNone/>
          </a:pPr>
          <a:r>
            <a:rPr lang="en-US" sz="2400" kern="1200" dirty="0"/>
            <a:t>Reduced dependence on Physical Documents</a:t>
          </a:r>
        </a:p>
      </dsp:txBody>
      <dsp:txXfrm>
        <a:off x="7208111" y="4234958"/>
        <a:ext cx="3166573" cy="155118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02C48-5219-4656-8A05-5E314C6FA9A1}">
      <dsp:nvSpPr>
        <dsp:cNvPr id="0" name=""/>
        <dsp:cNvSpPr/>
      </dsp:nvSpPr>
      <dsp:spPr>
        <a:xfrm rot="5400000">
          <a:off x="478979" y="1802153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154E0-4FC7-4DE6-B45D-E605F1037D2E}">
      <dsp:nvSpPr>
        <dsp:cNvPr id="0" name=""/>
        <dsp:cNvSpPr/>
      </dsp:nvSpPr>
      <dsp:spPr>
        <a:xfrm>
          <a:off x="240626" y="2512069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Identify Dedicated two officers including SDO</a:t>
          </a:r>
        </a:p>
      </dsp:txBody>
      <dsp:txXfrm>
        <a:off x="240626" y="2512069"/>
        <a:ext cx="2145075" cy="1880284"/>
      </dsp:txXfrm>
    </dsp:sp>
    <dsp:sp modelId="{92850807-943C-46E7-9A83-E605E626896E}">
      <dsp:nvSpPr>
        <dsp:cNvPr id="0" name=""/>
        <dsp:cNvSpPr/>
      </dsp:nvSpPr>
      <dsp:spPr>
        <a:xfrm>
          <a:off x="1980970" y="1627229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70B74-7736-436C-A005-D39D9DC809FB}">
      <dsp:nvSpPr>
        <dsp:cNvPr id="0" name=""/>
        <dsp:cNvSpPr/>
      </dsp:nvSpPr>
      <dsp:spPr>
        <a:xfrm rot="5400000">
          <a:off x="3104971" y="1152349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005EA-2283-41A1-8841-60294E2A3C61}">
      <dsp:nvSpPr>
        <dsp:cNvPr id="0" name=""/>
        <dsp:cNvSpPr/>
      </dsp:nvSpPr>
      <dsp:spPr>
        <a:xfrm>
          <a:off x="2866617" y="1862264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Provide Equipment</a:t>
          </a:r>
        </a:p>
      </dsp:txBody>
      <dsp:txXfrm>
        <a:off x="2866617" y="1862264"/>
        <a:ext cx="2145075" cy="1880284"/>
      </dsp:txXfrm>
    </dsp:sp>
    <dsp:sp modelId="{06FFE022-EA3B-4D9F-823E-731CD1040CF7}">
      <dsp:nvSpPr>
        <dsp:cNvPr id="0" name=""/>
        <dsp:cNvSpPr/>
      </dsp:nvSpPr>
      <dsp:spPr>
        <a:xfrm>
          <a:off x="4606961" y="977425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E9D4A-305E-45E0-8801-85651D3AE249}">
      <dsp:nvSpPr>
        <dsp:cNvPr id="0" name=""/>
        <dsp:cNvSpPr/>
      </dsp:nvSpPr>
      <dsp:spPr>
        <a:xfrm rot="5400000">
          <a:off x="5730962" y="502545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1DCE9-1B0C-4D51-8AAD-42B0A0E1644D}">
      <dsp:nvSpPr>
        <dsp:cNvPr id="0" name=""/>
        <dsp:cNvSpPr/>
      </dsp:nvSpPr>
      <dsp:spPr>
        <a:xfrm>
          <a:off x="5492608" y="1212460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Training </a:t>
          </a:r>
        </a:p>
      </dsp:txBody>
      <dsp:txXfrm>
        <a:off x="5492608" y="1212460"/>
        <a:ext cx="2145075" cy="1880284"/>
      </dsp:txXfrm>
    </dsp:sp>
    <dsp:sp modelId="{506E11B7-70C4-4139-B3E8-B4E329B6AEEE}">
      <dsp:nvSpPr>
        <dsp:cNvPr id="0" name=""/>
        <dsp:cNvSpPr/>
      </dsp:nvSpPr>
      <dsp:spPr>
        <a:xfrm>
          <a:off x="7232952" y="327621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7ACDD-7769-48BC-ADEF-11FEE502FE16}">
      <dsp:nvSpPr>
        <dsp:cNvPr id="0" name=""/>
        <dsp:cNvSpPr/>
      </dsp:nvSpPr>
      <dsp:spPr>
        <a:xfrm rot="5400000">
          <a:off x="8356953" y="-147258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6232E-B74A-44F5-85FE-E7442AB76E85}">
      <dsp:nvSpPr>
        <dsp:cNvPr id="0" name=""/>
        <dsp:cNvSpPr/>
      </dsp:nvSpPr>
      <dsp:spPr>
        <a:xfrm>
          <a:off x="8118599" y="562656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HH Visits and Data Verification</a:t>
          </a:r>
        </a:p>
      </dsp:txBody>
      <dsp:txXfrm>
        <a:off x="8118599" y="562656"/>
        <a:ext cx="2145075" cy="18802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2A5CDD-5FC2-4EF6-A7C8-BB987099C868}">
      <dsp:nvSpPr>
        <dsp:cNvPr id="0" name=""/>
        <dsp:cNvSpPr/>
      </dsp:nvSpPr>
      <dsp:spPr>
        <a:xfrm rot="392571">
          <a:off x="4659029" y="2196158"/>
          <a:ext cx="3057985" cy="3057985"/>
        </a:xfrm>
        <a:prstGeom prst="gear9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Transformation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70%</a:t>
          </a:r>
        </a:p>
      </dsp:txBody>
      <dsp:txXfrm>
        <a:off x="5276867" y="2912650"/>
        <a:ext cx="1828403" cy="1571868"/>
      </dsp:txXfrm>
    </dsp:sp>
    <dsp:sp modelId="{7794567C-6FE1-445D-B138-2627CED4AD8B}">
      <dsp:nvSpPr>
        <dsp:cNvPr id="0" name=""/>
        <dsp:cNvSpPr/>
      </dsp:nvSpPr>
      <dsp:spPr>
        <a:xfrm>
          <a:off x="2849853" y="3335983"/>
          <a:ext cx="2223989" cy="2223989"/>
        </a:xfrm>
        <a:prstGeom prst="gear6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Implementation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50%</a:t>
          </a:r>
        </a:p>
      </dsp:txBody>
      <dsp:txXfrm>
        <a:off x="3409749" y="3899263"/>
        <a:ext cx="1104197" cy="1097429"/>
      </dsp:txXfrm>
    </dsp:sp>
    <dsp:sp modelId="{F4989AAE-50BD-454B-A35C-982CE8296F36}">
      <dsp:nvSpPr>
        <dsp:cNvPr id="0" name=""/>
        <dsp:cNvSpPr/>
      </dsp:nvSpPr>
      <dsp:spPr>
        <a:xfrm rot="20700000">
          <a:off x="4642646" y="319805"/>
          <a:ext cx="2179055" cy="217905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System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 20%</a:t>
          </a:r>
        </a:p>
      </dsp:txBody>
      <dsp:txXfrm rot="-20700000">
        <a:off x="5120577" y="797736"/>
        <a:ext cx="1223194" cy="1223194"/>
      </dsp:txXfrm>
    </dsp:sp>
    <dsp:sp modelId="{92DB04DC-BA90-46C8-A8A5-372927819925}">
      <dsp:nvSpPr>
        <dsp:cNvPr id="0" name=""/>
        <dsp:cNvSpPr/>
      </dsp:nvSpPr>
      <dsp:spPr>
        <a:xfrm rot="1148797">
          <a:off x="4843902" y="1821921"/>
          <a:ext cx="3914220" cy="3914220"/>
        </a:xfrm>
        <a:prstGeom prst="circularArrow">
          <a:avLst>
            <a:gd name="adj1" fmla="val 4688"/>
            <a:gd name="adj2" fmla="val 299029"/>
            <a:gd name="adj3" fmla="val 2541368"/>
            <a:gd name="adj4" fmla="val 15808017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87048-3D98-444A-AA14-338228DFF03E}">
      <dsp:nvSpPr>
        <dsp:cNvPr id="0" name=""/>
        <dsp:cNvSpPr/>
      </dsp:nvSpPr>
      <dsp:spPr>
        <a:xfrm rot="18476463">
          <a:off x="1661229" y="2555609"/>
          <a:ext cx="2843926" cy="284392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E65F86-5066-43D1-B86B-EF20EB3235B1}">
      <dsp:nvSpPr>
        <dsp:cNvPr id="0" name=""/>
        <dsp:cNvSpPr/>
      </dsp:nvSpPr>
      <dsp:spPr>
        <a:xfrm rot="2711510">
          <a:off x="3469749" y="13700"/>
          <a:ext cx="3066325" cy="306632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AF36A8-815D-4E6E-B742-787B1747A563}">
      <dsp:nvSpPr>
        <dsp:cNvPr id="0" name=""/>
        <dsp:cNvSpPr/>
      </dsp:nvSpPr>
      <dsp:spPr>
        <a:xfrm>
          <a:off x="4917329" y="2596605"/>
          <a:ext cx="3173628" cy="3173628"/>
        </a:xfrm>
        <a:prstGeom prst="gear9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National Social Protection Strategy</a:t>
          </a:r>
        </a:p>
      </dsp:txBody>
      <dsp:txXfrm>
        <a:off x="5555369" y="3340012"/>
        <a:ext cx="1897548" cy="1631311"/>
      </dsp:txXfrm>
    </dsp:sp>
    <dsp:sp modelId="{F4A17372-8C2D-4BB5-A026-B26B45A18B67}">
      <dsp:nvSpPr>
        <dsp:cNvPr id="0" name=""/>
        <dsp:cNvSpPr/>
      </dsp:nvSpPr>
      <dsp:spPr>
        <a:xfrm>
          <a:off x="3070854" y="1846474"/>
          <a:ext cx="2308093" cy="2308093"/>
        </a:xfrm>
        <a:prstGeom prst="gear6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Graduation and Exit</a:t>
          </a:r>
        </a:p>
      </dsp:txBody>
      <dsp:txXfrm>
        <a:off x="3651923" y="2431055"/>
        <a:ext cx="1145955" cy="1138931"/>
      </dsp:txXfrm>
    </dsp:sp>
    <dsp:sp modelId="{58577E74-F63E-4B04-B4FD-681B4F6BA3A5}">
      <dsp:nvSpPr>
        <dsp:cNvPr id="0" name=""/>
        <dsp:cNvSpPr/>
      </dsp:nvSpPr>
      <dsp:spPr>
        <a:xfrm rot="20700000">
          <a:off x="4363622" y="254125"/>
          <a:ext cx="2261460" cy="2261460"/>
        </a:xfrm>
        <a:prstGeom prst="gear6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Standardized Targeting System</a:t>
          </a:r>
        </a:p>
      </dsp:txBody>
      <dsp:txXfrm rot="-20700000">
        <a:off x="4859626" y="750130"/>
        <a:ext cx="1269451" cy="1269451"/>
      </dsp:txXfrm>
    </dsp:sp>
    <dsp:sp modelId="{E25728F0-08FD-43D9-AE06-7A65B7EA9232}">
      <dsp:nvSpPr>
        <dsp:cNvPr id="0" name=""/>
        <dsp:cNvSpPr/>
      </dsp:nvSpPr>
      <dsp:spPr>
        <a:xfrm>
          <a:off x="4690973" y="2107590"/>
          <a:ext cx="4062244" cy="4062244"/>
        </a:xfrm>
        <a:prstGeom prst="circularArrow">
          <a:avLst>
            <a:gd name="adj1" fmla="val 4687"/>
            <a:gd name="adj2" fmla="val 299029"/>
            <a:gd name="adj3" fmla="val 2544282"/>
            <a:gd name="adj4" fmla="val 15801986"/>
            <a:gd name="adj5" fmla="val 5469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2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500A2FC-FABE-4CE8-AAD9-333913F8D470}">
      <dsp:nvSpPr>
        <dsp:cNvPr id="0" name=""/>
        <dsp:cNvSpPr/>
      </dsp:nvSpPr>
      <dsp:spPr>
        <a:xfrm>
          <a:off x="2662095" y="1329017"/>
          <a:ext cx="2951474" cy="2951474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3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ED93BD6-8DC7-41AB-821E-D1032C1333B2}">
      <dsp:nvSpPr>
        <dsp:cNvPr id="0" name=""/>
        <dsp:cNvSpPr/>
      </dsp:nvSpPr>
      <dsp:spPr>
        <a:xfrm>
          <a:off x="3840523" y="-247982"/>
          <a:ext cx="3182284" cy="318228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4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131FC-517B-45ED-AB07-E797DA5325E2}">
      <dsp:nvSpPr>
        <dsp:cNvPr id="0" name=""/>
        <dsp:cNvSpPr/>
      </dsp:nvSpPr>
      <dsp:spPr>
        <a:xfrm>
          <a:off x="2278798" y="793026"/>
          <a:ext cx="4705704" cy="4705704"/>
        </a:xfrm>
        <a:prstGeom prst="blockArc">
          <a:avLst>
            <a:gd name="adj1" fmla="val 11970744"/>
            <a:gd name="adj2" fmla="val 16229178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E001A0-FA3A-4481-90DE-E6B874D6A0C3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718E95-6F4C-4422-9B07-E867C578984A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6B2659-6C32-4F4E-8759-71AF7A97C68E}">
      <dsp:nvSpPr>
        <dsp:cNvPr id="0" name=""/>
        <dsp:cNvSpPr/>
      </dsp:nvSpPr>
      <dsp:spPr>
        <a:xfrm>
          <a:off x="2298304" y="735584"/>
          <a:ext cx="4705704" cy="4705704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C4960-C2B0-41E2-8197-E2EAB6FD84ED}">
      <dsp:nvSpPr>
        <dsp:cNvPr id="0" name=""/>
        <dsp:cNvSpPr/>
      </dsp:nvSpPr>
      <dsp:spPr>
        <a:xfrm>
          <a:off x="2317810" y="793026"/>
          <a:ext cx="4705704" cy="4705704"/>
        </a:xfrm>
        <a:prstGeom prst="blockArc">
          <a:avLst>
            <a:gd name="adj1" fmla="val 16170822"/>
            <a:gd name="adj2" fmla="val 20429256"/>
            <a:gd name="adj3" fmla="val 464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393F3-24AF-4C0D-9EAB-67150CFC1464}">
      <dsp:nvSpPr>
        <dsp:cNvPr id="0" name=""/>
        <dsp:cNvSpPr/>
      </dsp:nvSpPr>
      <dsp:spPr>
        <a:xfrm>
          <a:off x="3568114" y="2005394"/>
          <a:ext cx="2166084" cy="2166084"/>
        </a:xfrm>
        <a:prstGeom prst="ellipse">
          <a:avLst/>
        </a:prstGeom>
        <a:solidFill>
          <a:srgbClr val="C000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Sigle Window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>
              <a:solidFill>
                <a:schemeClr val="tx1"/>
              </a:solidFill>
            </a:rPr>
            <a:t>(IWMS)</a:t>
          </a:r>
        </a:p>
      </dsp:txBody>
      <dsp:txXfrm>
        <a:off x="3885330" y="2322610"/>
        <a:ext cx="1531652" cy="1531652"/>
      </dsp:txXfrm>
    </dsp:sp>
    <dsp:sp modelId="{C3972DDF-2D94-45A6-AF19-74291F9DCD51}">
      <dsp:nvSpPr>
        <dsp:cNvPr id="0" name=""/>
        <dsp:cNvSpPr/>
      </dsp:nvSpPr>
      <dsp:spPr>
        <a:xfrm>
          <a:off x="3522278" y="-187803"/>
          <a:ext cx="2257755" cy="207099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Standardized Targeting System</a:t>
          </a:r>
        </a:p>
      </dsp:txBody>
      <dsp:txXfrm>
        <a:off x="3852919" y="115487"/>
        <a:ext cx="1596473" cy="1464417"/>
      </dsp:txXfrm>
    </dsp:sp>
    <dsp:sp modelId="{12F31ADB-3824-44A6-A48C-21FADC064CC0}">
      <dsp:nvSpPr>
        <dsp:cNvPr id="0" name=""/>
        <dsp:cNvSpPr/>
      </dsp:nvSpPr>
      <dsp:spPr>
        <a:xfrm>
          <a:off x="5764890" y="1328321"/>
          <a:ext cx="2144096" cy="20998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Service Delivery and Compliance Monitoring System</a:t>
          </a:r>
        </a:p>
      </dsp:txBody>
      <dsp:txXfrm>
        <a:off x="6078886" y="1635833"/>
        <a:ext cx="1516104" cy="1484798"/>
      </dsp:txXfrm>
    </dsp:sp>
    <dsp:sp modelId="{FBAB1541-D919-49CF-95A7-A062587A1522}">
      <dsp:nvSpPr>
        <dsp:cNvPr id="0" name=""/>
        <dsp:cNvSpPr/>
      </dsp:nvSpPr>
      <dsp:spPr>
        <a:xfrm>
          <a:off x="4928191" y="3991476"/>
          <a:ext cx="2147705" cy="19125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Grievance Redress System (GRS)</a:t>
          </a:r>
        </a:p>
      </dsp:txBody>
      <dsp:txXfrm>
        <a:off x="5242715" y="4271569"/>
        <a:ext cx="1518657" cy="1352408"/>
      </dsp:txXfrm>
    </dsp:sp>
    <dsp:sp modelId="{65B1E860-AEF4-4B81-9ED6-0478315A4D00}">
      <dsp:nvSpPr>
        <dsp:cNvPr id="0" name=""/>
        <dsp:cNvSpPr/>
      </dsp:nvSpPr>
      <dsp:spPr>
        <a:xfrm>
          <a:off x="2208236" y="3932592"/>
          <a:ext cx="2184065" cy="20303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Government-to-Persons (G2P) </a:t>
          </a:r>
        </a:p>
      </dsp:txBody>
      <dsp:txXfrm>
        <a:off x="2528085" y="4229932"/>
        <a:ext cx="1544367" cy="1435682"/>
      </dsp:txXfrm>
    </dsp:sp>
    <dsp:sp modelId="{5EAC7963-9BAC-4415-B77A-07532EC5F8D8}">
      <dsp:nvSpPr>
        <dsp:cNvPr id="0" name=""/>
        <dsp:cNvSpPr/>
      </dsp:nvSpPr>
      <dsp:spPr>
        <a:xfrm>
          <a:off x="1371644" y="1433679"/>
          <a:ext cx="2187461" cy="1889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chemeClr val="bg1"/>
              </a:solidFill>
            </a:rPr>
            <a:t>Information Systems and Business Process</a:t>
          </a:r>
        </a:p>
      </dsp:txBody>
      <dsp:txXfrm>
        <a:off x="1691990" y="1710332"/>
        <a:ext cx="1546769" cy="133580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1CDB7-FF31-4979-A798-93C652CAE886}">
      <dsp:nvSpPr>
        <dsp:cNvPr id="0" name=""/>
        <dsp:cNvSpPr/>
      </dsp:nvSpPr>
      <dsp:spPr>
        <a:xfrm>
          <a:off x="7637687" y="1229051"/>
          <a:ext cx="3216105" cy="32167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94F4DA-C12F-4C07-8277-A4B5CD043E2A}">
      <dsp:nvSpPr>
        <dsp:cNvPr id="0" name=""/>
        <dsp:cNvSpPr/>
      </dsp:nvSpPr>
      <dsp:spPr>
        <a:xfrm>
          <a:off x="7744472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Home Affairs</a:t>
          </a:r>
        </a:p>
      </dsp:txBody>
      <dsp:txXfrm>
        <a:off x="8173705" y="1765262"/>
        <a:ext cx="2144070" cy="2144279"/>
      </dsp:txXfrm>
    </dsp:sp>
    <dsp:sp modelId="{B0910D6F-71A8-481F-B9C9-C1E746A4D532}">
      <dsp:nvSpPr>
        <dsp:cNvPr id="0" name=""/>
        <dsp:cNvSpPr/>
      </dsp:nvSpPr>
      <dsp:spPr>
        <a:xfrm rot="2700000">
          <a:off x="4317623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4403536"/>
            <a:satOff val="-1592"/>
            <a:lumOff val="68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96BDB-33CD-43D7-8EA5-903129F1ACA1}">
      <dsp:nvSpPr>
        <dsp:cNvPr id="0" name=""/>
        <dsp:cNvSpPr/>
      </dsp:nvSpPr>
      <dsp:spPr>
        <a:xfrm>
          <a:off x="4420535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4403536"/>
              <a:satOff val="-1592"/>
              <a:lumOff val="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</a:t>
          </a:r>
          <a:r>
            <a:rPr lang="en-US" sz="2400" kern="1200" dirty="0" err="1">
              <a:solidFill>
                <a:schemeClr val="bg1"/>
              </a:solidFill>
            </a:rPr>
            <a:t>Samurdhi</a:t>
          </a:r>
          <a:r>
            <a:rPr lang="en-US" sz="2400" kern="1200" dirty="0">
              <a:solidFill>
                <a:schemeClr val="bg1"/>
              </a:solidFill>
            </a:rPr>
            <a:t>/Social Protection</a:t>
          </a:r>
        </a:p>
      </dsp:txBody>
      <dsp:txXfrm>
        <a:off x="4849768" y="1765262"/>
        <a:ext cx="2144070" cy="2144279"/>
      </dsp:txXfrm>
    </dsp:sp>
    <dsp:sp modelId="{4424E5D9-A59D-4C68-A7C7-9E7506ABA8F2}">
      <dsp:nvSpPr>
        <dsp:cNvPr id="0" name=""/>
        <dsp:cNvSpPr/>
      </dsp:nvSpPr>
      <dsp:spPr>
        <a:xfrm rot="2700000">
          <a:off x="993686" y="1232940"/>
          <a:ext cx="3208359" cy="3208359"/>
        </a:xfrm>
        <a:prstGeom prst="teardrop">
          <a:avLst>
            <a:gd name="adj" fmla="val 100000"/>
          </a:avLst>
        </a:prstGeom>
        <a:solidFill>
          <a:schemeClr val="accent3">
            <a:hueOff val="-8807072"/>
            <a:satOff val="-3184"/>
            <a:lumOff val="137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7E309C-BAA7-4975-A222-543BD3241952}">
      <dsp:nvSpPr>
        <dsp:cNvPr id="0" name=""/>
        <dsp:cNvSpPr/>
      </dsp:nvSpPr>
      <dsp:spPr>
        <a:xfrm>
          <a:off x="1096597" y="1336293"/>
          <a:ext cx="3002536" cy="3002216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hueOff val="-8807072"/>
              <a:satOff val="-3184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solidFill>
                <a:schemeClr val="bg1"/>
              </a:solidFill>
            </a:rPr>
            <a:t>Ministry of Finance</a:t>
          </a:r>
        </a:p>
      </dsp:txBody>
      <dsp:txXfrm>
        <a:off x="1525830" y="1765262"/>
        <a:ext cx="2144070" cy="21442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002C48-5219-4656-8A05-5E314C6FA9A1}">
      <dsp:nvSpPr>
        <dsp:cNvPr id="0" name=""/>
        <dsp:cNvSpPr/>
      </dsp:nvSpPr>
      <dsp:spPr>
        <a:xfrm rot="5400000">
          <a:off x="478979" y="1802153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154E0-4FC7-4DE6-B45D-E605F1037D2E}">
      <dsp:nvSpPr>
        <dsp:cNvPr id="0" name=""/>
        <dsp:cNvSpPr/>
      </dsp:nvSpPr>
      <dsp:spPr>
        <a:xfrm>
          <a:off x="240626" y="2512069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Identify Dedicated two officers including SDO</a:t>
          </a:r>
        </a:p>
      </dsp:txBody>
      <dsp:txXfrm>
        <a:off x="240626" y="2512069"/>
        <a:ext cx="2145075" cy="1880284"/>
      </dsp:txXfrm>
    </dsp:sp>
    <dsp:sp modelId="{92850807-943C-46E7-9A83-E605E626896E}">
      <dsp:nvSpPr>
        <dsp:cNvPr id="0" name=""/>
        <dsp:cNvSpPr/>
      </dsp:nvSpPr>
      <dsp:spPr>
        <a:xfrm>
          <a:off x="1980970" y="1627229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B70B74-7736-436C-A005-D39D9DC809FB}">
      <dsp:nvSpPr>
        <dsp:cNvPr id="0" name=""/>
        <dsp:cNvSpPr/>
      </dsp:nvSpPr>
      <dsp:spPr>
        <a:xfrm rot="5400000">
          <a:off x="3104971" y="1152349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A005EA-2283-41A1-8841-60294E2A3C61}">
      <dsp:nvSpPr>
        <dsp:cNvPr id="0" name=""/>
        <dsp:cNvSpPr/>
      </dsp:nvSpPr>
      <dsp:spPr>
        <a:xfrm>
          <a:off x="2866617" y="1862264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Provide Equipment</a:t>
          </a:r>
        </a:p>
      </dsp:txBody>
      <dsp:txXfrm>
        <a:off x="2866617" y="1862264"/>
        <a:ext cx="2145075" cy="1880284"/>
      </dsp:txXfrm>
    </dsp:sp>
    <dsp:sp modelId="{06FFE022-EA3B-4D9F-823E-731CD1040CF7}">
      <dsp:nvSpPr>
        <dsp:cNvPr id="0" name=""/>
        <dsp:cNvSpPr/>
      </dsp:nvSpPr>
      <dsp:spPr>
        <a:xfrm>
          <a:off x="4606961" y="977425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9E9D4A-305E-45E0-8801-85651D3AE249}">
      <dsp:nvSpPr>
        <dsp:cNvPr id="0" name=""/>
        <dsp:cNvSpPr/>
      </dsp:nvSpPr>
      <dsp:spPr>
        <a:xfrm rot="5400000">
          <a:off x="5730962" y="502545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1DCE9-1B0C-4D51-8AAD-42B0A0E1644D}">
      <dsp:nvSpPr>
        <dsp:cNvPr id="0" name=""/>
        <dsp:cNvSpPr/>
      </dsp:nvSpPr>
      <dsp:spPr>
        <a:xfrm>
          <a:off x="5492608" y="1212460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Training </a:t>
          </a:r>
        </a:p>
      </dsp:txBody>
      <dsp:txXfrm>
        <a:off x="5492608" y="1212460"/>
        <a:ext cx="2145075" cy="1880284"/>
      </dsp:txXfrm>
    </dsp:sp>
    <dsp:sp modelId="{506E11B7-70C4-4139-B3E8-B4E329B6AEEE}">
      <dsp:nvSpPr>
        <dsp:cNvPr id="0" name=""/>
        <dsp:cNvSpPr/>
      </dsp:nvSpPr>
      <dsp:spPr>
        <a:xfrm>
          <a:off x="7232952" y="327621"/>
          <a:ext cx="404731" cy="404731"/>
        </a:xfrm>
        <a:prstGeom prst="triangle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8D7ACDD-7769-48BC-ADEF-11FEE502FE16}">
      <dsp:nvSpPr>
        <dsp:cNvPr id="0" name=""/>
        <dsp:cNvSpPr/>
      </dsp:nvSpPr>
      <dsp:spPr>
        <a:xfrm rot="5400000">
          <a:off x="8356953" y="-147258"/>
          <a:ext cx="1427910" cy="2376010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6232E-B74A-44F5-85FE-E7442AB76E85}">
      <dsp:nvSpPr>
        <dsp:cNvPr id="0" name=""/>
        <dsp:cNvSpPr/>
      </dsp:nvSpPr>
      <dsp:spPr>
        <a:xfrm>
          <a:off x="8118599" y="562656"/>
          <a:ext cx="2145075" cy="18802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HH Visits and Data Verification</a:t>
          </a:r>
        </a:p>
      </dsp:txBody>
      <dsp:txXfrm>
        <a:off x="8118599" y="562656"/>
        <a:ext cx="2145075" cy="18802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Radial Picture List"/>
  <dgm:desc val="Use to show relationships to a central idea. The Level 1 shape contains text and all Level 2 shapes contain a picture with corresponding text. Limited to four Level 2 pictures.  Unused pictures do not appear, but remain available if you switch layouts. Works best with a small amount of Level 2 text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6C312DD-7782-4F63-8BD6-363F5E2A5E37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6B32E77-7DB4-4D56-8EFD-F85BB7A4B1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63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66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B32E77-7DB4-4D56-8EFD-F85BB7A4B15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603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dirty="0"/>
              <a:t>4/20/2021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0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0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514" y="5725550"/>
            <a:ext cx="7445908" cy="1132449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Progress As  at 20</a:t>
            </a:r>
            <a:r>
              <a:rPr lang="en-US" sz="3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March 2021 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the Way Forward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5548" y="4092854"/>
            <a:ext cx="5767480" cy="1461031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ocial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S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afety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N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ets </a:t>
            </a:r>
            <a:r>
              <a:rPr lang="en-US" sz="3200" b="1" dirty="0">
                <a:solidFill>
                  <a:schemeClr val="accent5"/>
                </a:solidFill>
                <a:latin typeface="Bahnschrift SemiBold" panose="020B0502040204020203" pitchFamily="34" charset="0"/>
                <a:cs typeface="aAvarangal" panose="020B0303020000020004" pitchFamily="34" charset="0"/>
              </a:rPr>
              <a:t>P</a:t>
            </a:r>
            <a:r>
              <a:rPr lang="en-US" sz="3200" b="1" dirty="0">
                <a:latin typeface="Bahnschrift SemiBold" panose="020B0502040204020203" pitchFamily="34" charset="0"/>
                <a:cs typeface="aAvarangal" panose="020B0303020000020004" pitchFamily="34" charset="0"/>
              </a:rPr>
              <a:t>roject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899347" y="1243681"/>
            <a:ext cx="6365278" cy="3287758"/>
            <a:chOff x="0" y="0"/>
            <a:chExt cx="5421630" cy="2800350"/>
          </a:xfrm>
        </p:grpSpPr>
        <p:sp>
          <p:nvSpPr>
            <p:cNvPr id="5" name="Hexagon 4"/>
            <p:cNvSpPr/>
            <p:nvPr/>
          </p:nvSpPr>
          <p:spPr>
            <a:xfrm>
              <a:off x="0" y="1419225"/>
              <a:ext cx="1602105" cy="1381125"/>
            </a:xfrm>
            <a:prstGeom prst="hexagon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" name="Hexagon 5"/>
            <p:cNvSpPr/>
            <p:nvPr/>
          </p:nvSpPr>
          <p:spPr>
            <a:xfrm>
              <a:off x="1276350" y="714375"/>
              <a:ext cx="1602105" cy="1381125"/>
            </a:xfrm>
            <a:prstGeom prst="hexagon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7" name="Hexagon 6"/>
            <p:cNvSpPr/>
            <p:nvPr/>
          </p:nvSpPr>
          <p:spPr>
            <a:xfrm>
              <a:off x="2543175" y="1409700"/>
              <a:ext cx="1602105" cy="1381125"/>
            </a:xfrm>
            <a:prstGeom prst="hexagon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" name="Hexagon 7"/>
            <p:cNvSpPr/>
            <p:nvPr/>
          </p:nvSpPr>
          <p:spPr>
            <a:xfrm>
              <a:off x="2543175" y="0"/>
              <a:ext cx="1602105" cy="1381125"/>
            </a:xfrm>
            <a:prstGeom prst="hexagon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Hexagon 8"/>
            <p:cNvSpPr/>
            <p:nvPr/>
          </p:nvSpPr>
          <p:spPr>
            <a:xfrm>
              <a:off x="3819525" y="714375"/>
              <a:ext cx="1602105" cy="1381125"/>
            </a:xfrm>
            <a:prstGeom prst="hexagon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" name="Hexagon 9"/>
            <p:cNvSpPr/>
            <p:nvPr/>
          </p:nvSpPr>
          <p:spPr>
            <a:xfrm>
              <a:off x="28575" y="19050"/>
              <a:ext cx="1602105" cy="1381125"/>
            </a:xfrm>
            <a:prstGeom prst="hexagon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526897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755EF-FF0C-4845-9DE7-397896B12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28" y="566318"/>
            <a:ext cx="9350939" cy="1077229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FFF00"/>
                </a:solidFill>
              </a:rPr>
              <a:t>Stage 2: Data Verification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2AEBF8-1912-440A-BEBE-7370BF872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931" y="1430086"/>
            <a:ext cx="9995338" cy="5275514"/>
          </a:xfrm>
        </p:spPr>
        <p:txBody>
          <a:bodyPr>
            <a:normAutofit/>
          </a:bodyPr>
          <a:lstStyle/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The verification module was developed 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in-house by Social Safety Nets project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Piloting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this verification module is in progress at </a:t>
            </a:r>
            <a:r>
              <a:rPr lang="en-US" sz="2400" dirty="0" err="1">
                <a:ea typeface="Calibri" panose="020F0502020204030204" pitchFamily="34" charset="0"/>
                <a:cs typeface="Times New Roman" panose="02020603050405020304" pitchFamily="18" charset="0"/>
              </a:rPr>
              <a:t>Nuwargampalatha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East in Anuradhapura District.</a:t>
            </a:r>
          </a:p>
          <a:p>
            <a:pPr marL="74295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Total 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3,250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families to be verified including </a:t>
            </a:r>
            <a:r>
              <a:rPr lang="en-US" sz="2400" dirty="0" err="1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Samurdhi</a:t>
            </a:r>
            <a:r>
              <a:rPr lang="en-US" sz="2400" dirty="0">
                <a:solidFill>
                  <a:srgbClr val="FFFF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Elderly, Disabled and CKDU</a:t>
            </a:r>
            <a:r>
              <a:rPr lang="en-US" sz="2400" dirty="0">
                <a:ea typeface="Calibri" panose="020F0502020204030204" pitchFamily="34" charset="0"/>
                <a:cs typeface="Times New Roman" panose="02020603050405020304" pitchFamily="18" charset="0"/>
              </a:rPr>
              <a:t> and progressing well.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742950" marR="0" lvl="1" indent="-473075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According to the decision taken at the Project steering Committee held on October 2020, the </a:t>
            </a:r>
            <a:r>
              <a:rPr lang="en-US" sz="24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Eligibility Criteria will be tested 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using the data of 5 DS Divisions.</a:t>
            </a:r>
          </a:p>
          <a:p>
            <a:pPr marL="742950" marR="0" lvl="1" indent="-473075" algn="just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</a:pPr>
            <a:r>
              <a:rPr lang="en-US" sz="24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20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tablet computers for the data verification have now arrived and the data verification of the balance DS Divisions started 20</a:t>
            </a:r>
            <a:r>
              <a:rPr lang="en-US" sz="2400" baseline="300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US" sz="24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March 2021. </a:t>
            </a:r>
          </a:p>
        </p:txBody>
      </p:sp>
    </p:spTree>
    <p:extLst>
      <p:ext uri="{BB962C8B-B14F-4D97-AF65-F5344CB8AC3E}">
        <p14:creationId xmlns:p14="http://schemas.microsoft.com/office/powerpoint/2010/main" val="2242193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34252-BF7C-47DF-991B-C2DD161D37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532" y="767256"/>
            <a:ext cx="10515600" cy="777436"/>
          </a:xfrm>
        </p:spPr>
        <p:txBody>
          <a:bodyPr/>
          <a:lstStyle/>
          <a:p>
            <a:pPr algn="l"/>
            <a:r>
              <a:rPr lang="en-GB" b="1" dirty="0">
                <a:solidFill>
                  <a:srgbClr val="FFFF00"/>
                </a:solidFill>
              </a:rPr>
              <a:t>Stage 2: Pilot Data Verification Method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76651-7FA5-4618-8D4A-BF0E427D8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292772"/>
            <a:ext cx="10205545" cy="556522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GB" dirty="0" err="1"/>
              <a:t>Samurdhi</a:t>
            </a:r>
            <a:r>
              <a:rPr lang="en-GB" dirty="0"/>
              <a:t> Department identifies the appropriate DS Division and informs the </a:t>
            </a:r>
            <a:r>
              <a:rPr lang="en-GB" dirty="0" err="1"/>
              <a:t>Samurdhi</a:t>
            </a:r>
            <a:r>
              <a:rPr lang="en-GB" dirty="0"/>
              <a:t> Officers of the initiative to undertake the Data Verification within their DS Division.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Through the Ministry of Internal (Home) Affairs the Divisional Secretary is requested to support this initiative.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The SSNP Team visits and undertakes an initial introduction to identify the capabilities and standards of the various officials and appoints a co-ordinator.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Several training sessions were conducted for the different officers.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After the training, teams (2 officials) were sent to capture the data.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GB" dirty="0"/>
              <a:t>Around 10 households are completed by a team per 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90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6E6FF-8EAE-4D9D-85C3-ED7127237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178" y="557048"/>
            <a:ext cx="10155621" cy="788866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FF00"/>
                </a:solidFill>
              </a:rPr>
              <a:t>Stage 2: Lessons Learnt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5AAD3D-3225-4BB8-8CA8-CBA2DEDC6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116" y="1460938"/>
            <a:ext cx="10218683" cy="528463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There is a high degree of enthusiasm to use the digital equipment to gather the data, mainly </a:t>
            </a:r>
            <a:r>
              <a:rPr lang="en-GB" dirty="0">
                <a:solidFill>
                  <a:srgbClr val="FFFF00"/>
                </a:solidFill>
              </a:rPr>
              <a:t>among the younger officers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capacity to undergo training and use the ‘verification module’ varied depending on the </a:t>
            </a:r>
            <a:r>
              <a:rPr lang="en-GB" dirty="0">
                <a:solidFill>
                  <a:srgbClr val="FFFF00"/>
                </a:solidFill>
              </a:rPr>
              <a:t>specific officer</a:t>
            </a:r>
            <a:r>
              <a:rPr lang="en-GB" dirty="0"/>
              <a:t>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team consisting of the </a:t>
            </a:r>
            <a:r>
              <a:rPr lang="en-GB" dirty="0" err="1">
                <a:solidFill>
                  <a:srgbClr val="FFFF00"/>
                </a:solidFill>
              </a:rPr>
              <a:t>Samurdhi</a:t>
            </a:r>
            <a:r>
              <a:rPr lang="en-GB" dirty="0">
                <a:solidFill>
                  <a:srgbClr val="FFFF00"/>
                </a:solidFill>
              </a:rPr>
              <a:t> Officer and </a:t>
            </a:r>
            <a:r>
              <a:rPr lang="en-GB" dirty="0" err="1">
                <a:solidFill>
                  <a:srgbClr val="FFFF00"/>
                </a:solidFill>
              </a:rPr>
              <a:t>Gramaniladhari</a:t>
            </a:r>
            <a:r>
              <a:rPr lang="en-GB" dirty="0">
                <a:solidFill>
                  <a:srgbClr val="FFFF00"/>
                </a:solidFill>
              </a:rPr>
              <a:t> did not raise any suspension among the public</a:t>
            </a:r>
            <a:r>
              <a:rPr lang="en-GB" dirty="0"/>
              <a:t>. No unwanted discussions were heard among the public in relation to this effort.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tab was a </a:t>
            </a:r>
            <a:r>
              <a:rPr lang="en-GB" dirty="0">
                <a:solidFill>
                  <a:srgbClr val="FFFF00"/>
                </a:solidFill>
              </a:rPr>
              <a:t>useful method </a:t>
            </a:r>
            <a:r>
              <a:rPr lang="en-GB" dirty="0"/>
              <a:t>to capture that data.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The </a:t>
            </a:r>
            <a:r>
              <a:rPr lang="en-GB" dirty="0">
                <a:solidFill>
                  <a:srgbClr val="FFFF00"/>
                </a:solidFill>
              </a:rPr>
              <a:t>structure of the form and the process </a:t>
            </a:r>
            <a:r>
              <a:rPr lang="en-GB" dirty="0"/>
              <a:t>was simple enough for most to adopt.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GB" dirty="0"/>
              <a:t>Around 80% of the officials were highly enthusiastic and motivated.</a:t>
            </a:r>
          </a:p>
          <a:p>
            <a:pPr algn="just">
              <a:buFont typeface="Wingdings" panose="05000000000000000000" pitchFamily="2" charset="2"/>
              <a:buChar char="q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96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0655A-6E8F-4381-99B9-67E8D1F4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5" y="251007"/>
            <a:ext cx="9900744" cy="726455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Technological and Attitudinal Changes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D0F798E-9107-4772-B3AF-0DCA6D0457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334226"/>
              </p:ext>
            </p:extLst>
          </p:nvPr>
        </p:nvGraphicFramePr>
        <p:xfrm>
          <a:off x="73572" y="777766"/>
          <a:ext cx="11267090" cy="62851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8816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A3DE6-C289-485C-884F-8640A52E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121" y="516610"/>
            <a:ext cx="10447892" cy="684413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Stage 2: Deployment plan for 332 DS Divisions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5303A3-C2D5-49AE-BB86-9A7D698C9A4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2057" y="1069427"/>
          <a:ext cx="10268605" cy="471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FB0005-9116-4F4B-8D44-79A13C7751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501549"/>
              </p:ext>
            </p:extLst>
          </p:nvPr>
        </p:nvGraphicFramePr>
        <p:xfrm>
          <a:off x="1072057" y="4923220"/>
          <a:ext cx="10268604" cy="141816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865070">
                  <a:extLst>
                    <a:ext uri="{9D8B030D-6E8A-4147-A177-3AD203B41FA5}">
                      <a16:colId xmlns:a16="http://schemas.microsoft.com/office/drawing/2014/main" val="3482486309"/>
                    </a:ext>
                  </a:extLst>
                </a:gridCol>
                <a:gridCol w="2165196">
                  <a:extLst>
                    <a:ext uri="{9D8B030D-6E8A-4147-A177-3AD203B41FA5}">
                      <a16:colId xmlns:a16="http://schemas.microsoft.com/office/drawing/2014/main" val="1593029499"/>
                    </a:ext>
                  </a:extLst>
                </a:gridCol>
                <a:gridCol w="2079446">
                  <a:extLst>
                    <a:ext uri="{9D8B030D-6E8A-4147-A177-3AD203B41FA5}">
                      <a16:colId xmlns:a16="http://schemas.microsoft.com/office/drawing/2014/main" val="1571662251"/>
                    </a:ext>
                  </a:extLst>
                </a:gridCol>
                <a:gridCol w="2272384">
                  <a:extLst>
                    <a:ext uri="{9D8B030D-6E8A-4147-A177-3AD203B41FA5}">
                      <a16:colId xmlns:a16="http://schemas.microsoft.com/office/drawing/2014/main" val="540726532"/>
                    </a:ext>
                  </a:extLst>
                </a:gridCol>
                <a:gridCol w="1886508">
                  <a:extLst>
                    <a:ext uri="{9D8B030D-6E8A-4147-A177-3AD203B41FA5}">
                      <a16:colId xmlns:a16="http://schemas.microsoft.com/office/drawing/2014/main" val="2621771676"/>
                    </a:ext>
                  </a:extLst>
                </a:gridCol>
              </a:tblGrid>
              <a:tr h="8308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HH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Dedicated Officers/Tablets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Ave. Number of Households completed per Day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Households per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Months to Complete a DSD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064051"/>
                  </a:ext>
                </a:extLst>
              </a:tr>
              <a:tr h="32088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4,000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3462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0135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2BF66-6FD0-4643-B231-6082BB05BB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29" y="372340"/>
            <a:ext cx="11289201" cy="5477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Overall Project Progress after Data verification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3F9089E-7947-4183-8233-2AA3431EBD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8796330"/>
              </p:ext>
            </p:extLst>
          </p:nvPr>
        </p:nvGraphicFramePr>
        <p:xfrm>
          <a:off x="1093075" y="1040524"/>
          <a:ext cx="10068911" cy="5559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9F19C4BD-B1A0-47B9-8464-69DE21C65260}"/>
              </a:ext>
            </a:extLst>
          </p:cNvPr>
          <p:cNvGrpSpPr/>
          <p:nvPr/>
        </p:nvGrpSpPr>
        <p:grpSpPr>
          <a:xfrm>
            <a:off x="2575034" y="1765738"/>
            <a:ext cx="3194486" cy="3058510"/>
            <a:chOff x="4222926" y="244865"/>
            <a:chExt cx="2179055" cy="2179055"/>
          </a:xfrm>
          <a:solidFill>
            <a:schemeClr val="accent2"/>
          </a:solidFill>
        </p:grpSpPr>
        <p:sp>
          <p:nvSpPr>
            <p:cNvPr id="6" name="Shape 5">
              <a:extLst>
                <a:ext uri="{FF2B5EF4-FFF2-40B4-BE49-F238E27FC236}">
                  <a16:creationId xmlns:a16="http://schemas.microsoft.com/office/drawing/2014/main" id="{3AA09CD7-C4F2-4471-98A9-7CCFAB70402A}"/>
                </a:ext>
              </a:extLst>
            </p:cNvPr>
            <p:cNvSpPr/>
            <p:nvPr/>
          </p:nvSpPr>
          <p:spPr>
            <a:xfrm rot="20700000">
              <a:off x="4222926" y="244865"/>
              <a:ext cx="2179055" cy="2179055"/>
            </a:xfrm>
            <a:prstGeom prst="gear6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Shape 4">
              <a:extLst>
                <a:ext uri="{FF2B5EF4-FFF2-40B4-BE49-F238E27FC236}">
                  <a16:creationId xmlns:a16="http://schemas.microsoft.com/office/drawing/2014/main" id="{EB156F1D-E6D8-42CB-A486-5DB5F5BC6B5C}"/>
                </a:ext>
              </a:extLst>
            </p:cNvPr>
            <p:cNvSpPr txBox="1"/>
            <p:nvPr/>
          </p:nvSpPr>
          <p:spPr>
            <a:xfrm>
              <a:off x="4811212" y="722796"/>
              <a:ext cx="1051009" cy="122319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2860" tIns="22860" rIns="22860" bIns="22860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Infrastructure</a:t>
              </a:r>
            </a:p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 dirty="0"/>
                <a:t> 70%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80251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2A499-D06A-4AC0-BA9E-A9AA2FF34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628" y="808056"/>
            <a:ext cx="10208172" cy="1077229"/>
          </a:xfrm>
        </p:spPr>
        <p:txBody>
          <a:bodyPr>
            <a:normAutofit/>
          </a:bodyPr>
          <a:lstStyle/>
          <a:p>
            <a:pPr marL="1971675" indent="-1971675" algn="l"/>
            <a:r>
              <a:rPr lang="en-GB" sz="3200" dirty="0">
                <a:solidFill>
                  <a:srgbClr val="FFFF00"/>
                </a:solidFill>
              </a:rPr>
              <a:t>Stage 3: How to Maintain the Information Up-to-Date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59D14-E652-46D8-BF57-E6BC018BE2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44998"/>
          </a:xfrm>
        </p:spPr>
        <p:txBody>
          <a:bodyPr/>
          <a:lstStyle/>
          <a:p>
            <a:r>
              <a:rPr lang="en-GB" dirty="0"/>
              <a:t>It is necessary to move from the Static Database – which will be obsolete in around 6 months, to maintain the information always accurate and up-to-date.</a:t>
            </a:r>
          </a:p>
          <a:p>
            <a:r>
              <a:rPr lang="en-GB" dirty="0"/>
              <a:t>This would require the implementation of the IWMS (Integrated Welfare Management System).</a:t>
            </a:r>
          </a:p>
          <a:p>
            <a:pPr lvl="1"/>
            <a:r>
              <a:rPr lang="en-GB" dirty="0"/>
              <a:t>The design of the IWMS System was finalized and presented to the PSC.</a:t>
            </a:r>
          </a:p>
          <a:p>
            <a:pPr lvl="1"/>
            <a:r>
              <a:rPr lang="en-GB" dirty="0"/>
              <a:t>Policy decision on the development of the Systems needs approval.</a:t>
            </a:r>
          </a:p>
          <a:p>
            <a:pPr lvl="1"/>
            <a:r>
              <a:rPr lang="en-GB" dirty="0"/>
              <a:t>In order to keep the information being collected current – the IWMS development should also start as soon as possible.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19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CE68F-5A59-4308-9392-75F2C5F379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138" y="555808"/>
            <a:ext cx="9249103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Expand to other Programs -</a:t>
            </a:r>
            <a:r>
              <a:rPr lang="en-US" sz="3200" b="1" i="0" u="none" strike="noStrike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IWMS Development</a:t>
            </a:r>
            <a:br>
              <a:rPr lang="en-US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32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FA876-1F13-4CC3-8AAC-3176CE386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6647" y="1292772"/>
            <a:ext cx="10005849" cy="509751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Attention is now turning to the development of the remaining components of the Integrated Welfare Management System (IWMS), including management interfaces for specific programs, real-time data capture and updating, and user-friendly interfaces for beneficiaries to access their accounts and apply for benefits through a ‘one-stop shop’.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 updated Business Process Redesign (BPR) for this system has been completed.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Project is currently in the process of developing </a:t>
            </a:r>
            <a:r>
              <a:rPr lang="en-US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ToRs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to recruit a consulting firm to support the development of the IWMS.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dirty="0">
                <a:effectLst/>
                <a:latin typeface="Adobe Kaiti Std R" panose="02020400000000000000" pitchFamily="18" charset="-128"/>
                <a:ea typeface="Adobe Kaiti Std R" panose="02020400000000000000" pitchFamily="18" charset="-128"/>
              </a:rPr>
              <a:t>IWMS - Implementation Strategy has developed</a:t>
            </a:r>
            <a:br>
              <a:rPr lang="en-US" sz="2400" dirty="0">
                <a:latin typeface="Adobe Kaiti Std R" panose="02020400000000000000" pitchFamily="18" charset="-128"/>
                <a:ea typeface="Adobe Kaiti Std R" panose="02020400000000000000" pitchFamily="18" charset="-128"/>
              </a:rPr>
            </a:br>
            <a:endParaRPr lang="en-US" sz="2400" dirty="0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3306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0342" y="960792"/>
            <a:ext cx="7958331" cy="786859"/>
          </a:xfrm>
        </p:spPr>
        <p:txBody>
          <a:bodyPr>
            <a:normAutofit/>
          </a:bodyPr>
          <a:lstStyle/>
          <a:p>
            <a:pPr algn="l"/>
            <a:r>
              <a:rPr lang="en-US" sz="3200" dirty="0">
                <a:solidFill>
                  <a:srgbClr val="FFFF00"/>
                </a:solidFill>
                <a:latin typeface="Bahnschrift SemiBold" panose="020B0502040204020203" pitchFamily="34" charset="0"/>
              </a:rPr>
              <a:t>3 (c) National Social Protection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0342" y="1839310"/>
            <a:ext cx="9744891" cy="42087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b="1" u="sng" dirty="0"/>
              <a:t>Current status</a:t>
            </a:r>
            <a:endParaRPr lang="en-US" sz="2800" dirty="0"/>
          </a:p>
          <a:p>
            <a:pPr lvl="0"/>
            <a:r>
              <a:rPr lang="en-US" sz="2800" dirty="0"/>
              <a:t>A consultant firm has been hired to develop the National Social Protection Strategy.</a:t>
            </a:r>
          </a:p>
          <a:p>
            <a:pPr lvl="0"/>
            <a:r>
              <a:rPr lang="en-US" sz="2800" dirty="0"/>
              <a:t>Assessment report has bee reviewed by NPD and  to be tabled to the TRC. </a:t>
            </a:r>
          </a:p>
          <a:p>
            <a:pPr lvl="0"/>
            <a:r>
              <a:rPr lang="en-US" sz="2800" dirty="0"/>
              <a:t>Comments to be intergraded from TRC and start strategy development</a:t>
            </a:r>
          </a:p>
          <a:p>
            <a:pPr lvl="0"/>
            <a:r>
              <a:rPr lang="en-US" sz="2800" dirty="0"/>
              <a:t>NPD will decide the methodology for the development of strategy </a:t>
            </a:r>
          </a:p>
          <a:p>
            <a:pPr marL="0" lvl="0" indent="0">
              <a:buNone/>
            </a:pPr>
            <a:r>
              <a:rPr lang="en-US" sz="2800" dirty="0"/>
              <a:t> </a:t>
            </a:r>
          </a:p>
          <a:p>
            <a:pPr marL="0" lv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620157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428" y="982925"/>
            <a:ext cx="9823800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Preparation of Graduation and Exit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893" y="1954926"/>
            <a:ext cx="10244213" cy="5517930"/>
          </a:xfrm>
        </p:spPr>
        <p:txBody>
          <a:bodyPr>
            <a:normAutofit/>
          </a:bodyPr>
          <a:lstStyle/>
          <a:p>
            <a:pPr algn="just"/>
            <a:r>
              <a:rPr lang="en-US" sz="2800" dirty="0"/>
              <a:t>Consultant has been appointed to develop Graduation and Exit Strategy.</a:t>
            </a:r>
          </a:p>
          <a:p>
            <a:pPr algn="just"/>
            <a:r>
              <a:rPr lang="en-US" sz="2800" dirty="0"/>
              <a:t>IT Manager, Training Manager, Communication Manager are also appointed</a:t>
            </a:r>
          </a:p>
          <a:p>
            <a:pPr algn="just"/>
            <a:r>
              <a:rPr lang="en-US" sz="2800" dirty="0"/>
              <a:t>Assessment report  and draft operational manual has been submitted and approved.</a:t>
            </a:r>
          </a:p>
          <a:p>
            <a:pPr algn="just"/>
            <a:r>
              <a:rPr lang="en-US" sz="2800" dirty="0"/>
              <a:t>Piloting model for selected five GNDs is in progress</a:t>
            </a:r>
          </a:p>
          <a:p>
            <a:pPr algn="just"/>
            <a:endParaRPr lang="en-US" sz="2800" dirty="0"/>
          </a:p>
          <a:p>
            <a:pPr marL="0" indent="0" algn="just">
              <a:buNone/>
            </a:pPr>
            <a:endParaRPr lang="en-US" sz="2800" dirty="0"/>
          </a:p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05818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4114" y="562276"/>
            <a:ext cx="9446733" cy="1077229"/>
          </a:xfrm>
        </p:spPr>
        <p:txBody>
          <a:bodyPr>
            <a:normAutofit/>
          </a:bodyPr>
          <a:lstStyle/>
          <a:p>
            <a:pPr algn="l"/>
            <a:r>
              <a:rPr lang="en-US" sz="3600" b="1" dirty="0"/>
              <a:t>PROJECT DEVELOPMENT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53" y="1555728"/>
            <a:ext cx="10369480" cy="325140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i="1" dirty="0">
                <a:solidFill>
                  <a:schemeClr val="tx1"/>
                </a:solidFill>
              </a:rPr>
              <a:t>To contribute to the improved equity, efficiency and transparency of Sri Lanka’s Social Safety Net programs for the benefit of the poor and vulnerable.</a:t>
            </a:r>
          </a:p>
          <a:p>
            <a:pPr marL="0" indent="0" algn="ctr">
              <a:buNone/>
            </a:pP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1153" y="4232367"/>
            <a:ext cx="10280470" cy="2534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547" y="4305704"/>
            <a:ext cx="3618413" cy="2412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405" y="4305705"/>
            <a:ext cx="3618412" cy="2412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959" y="4305703"/>
            <a:ext cx="3618413" cy="24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640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21491-2FBF-4DF3-BF71-B71599C99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098" y="588580"/>
            <a:ext cx="9456042" cy="725213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Latha" panose="020B0604020202020204" pitchFamily="34" charset="0"/>
              </a:rPr>
              <a:t>Procurement Management Actions</a:t>
            </a:r>
            <a:r>
              <a:rPr lang="en-US" sz="2800" dirty="0">
                <a:solidFill>
                  <a:srgbClr val="FFFF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Latha" panose="020B0604020202020204" pitchFamily="34" charset="0"/>
              </a:rPr>
              <a:t> </a:t>
            </a:r>
            <a:br>
              <a:rPr lang="en-US" sz="2800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Latha" panose="020B0604020202020204" pitchFamily="34" charset="0"/>
              </a:rPr>
            </a:b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EFF8C-EEF4-4CEC-911C-4BD3BD73AF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0731" y="1397876"/>
            <a:ext cx="10058400" cy="4652068"/>
          </a:xfrm>
        </p:spPr>
        <p:txBody>
          <a:bodyPr>
            <a:normAutofit/>
          </a:bodyPr>
          <a:lstStyle/>
          <a:p>
            <a:r>
              <a:rPr lang="en-US" sz="2800" b="0" i="0" dirty="0">
                <a:effectLst/>
                <a:latin typeface="Calibri" panose="020F0502020204030204" pitchFamily="34" charset="0"/>
              </a:rPr>
              <a:t>Purchasing Tablets for Pilot study has been completed  </a:t>
            </a:r>
          </a:p>
          <a:p>
            <a:r>
              <a:rPr lang="en-US" sz="2800" b="0" i="0" dirty="0">
                <a:effectLst/>
                <a:latin typeface="Calibri" panose="020F0502020204030204" pitchFamily="34" charset="0"/>
              </a:rPr>
              <a:t>Clearance for awarding of contract for  MTR contract </a:t>
            </a:r>
            <a:r>
              <a:rPr lang="en-US" sz="2800" dirty="0">
                <a:latin typeface="Calibri" panose="020F0502020204030204" pitchFamily="34" charset="0"/>
              </a:rPr>
              <a:t>has not been done delayed for 3 Months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</a:rPr>
              <a:t>Next steps</a:t>
            </a:r>
          </a:p>
          <a:p>
            <a:r>
              <a:rPr lang="en-US" sz="2800" dirty="0">
                <a:latin typeface="Calibri" panose="020F0502020204030204" pitchFamily="34" charset="0"/>
              </a:rPr>
              <a:t>Start procurement process for purchasing tablets for verification of 331 DS Levels HH data after getting PSC approval </a:t>
            </a:r>
          </a:p>
          <a:p>
            <a:r>
              <a:rPr lang="en-US" sz="2800" dirty="0">
                <a:latin typeface="Calibri" panose="020F0502020204030204" pitchFamily="34" charset="0"/>
              </a:rPr>
              <a:t>Getting final decision for MTR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83369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75FE5-8CE0-4927-88B7-724CDF4B5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7160" y="797546"/>
            <a:ext cx="10037378" cy="747475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Financial 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50626-7780-4A7B-B520-0075E0670A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7160" y="1403051"/>
            <a:ext cx="10163503" cy="3673446"/>
          </a:xfrm>
        </p:spPr>
        <p:txBody>
          <a:bodyPr>
            <a:normAutofit/>
          </a:bodyPr>
          <a:lstStyle/>
          <a:p>
            <a:r>
              <a:rPr lang="en-US" sz="2400" dirty="0"/>
              <a:t>Budget for 2021 has been approved for Rs.192 Mn. </a:t>
            </a:r>
          </a:p>
          <a:p>
            <a:r>
              <a:rPr lang="en-US" sz="2400" dirty="0"/>
              <a:t>Payment process for the Graduation Cell has been discussed and agreed by both parties </a:t>
            </a:r>
          </a:p>
          <a:p>
            <a:r>
              <a:rPr lang="en-US" sz="2400" dirty="0"/>
              <a:t>Rs 200 Mn  Unallocated budget under component 3</a:t>
            </a:r>
          </a:p>
        </p:txBody>
      </p:sp>
    </p:spTree>
    <p:extLst>
      <p:ext uri="{BB962C8B-B14F-4D97-AF65-F5344CB8AC3E}">
        <p14:creationId xmlns:p14="http://schemas.microsoft.com/office/powerpoint/2010/main" val="815688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2D44081-9E69-48AB-BAF0-4B9B7E9FB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6278" y="1734206"/>
            <a:ext cx="6900054" cy="236482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/>
              <a:t>Readiness and the way forward </a:t>
            </a:r>
            <a:br>
              <a:rPr lang="en-US" sz="4800" b="1" dirty="0"/>
            </a:br>
            <a:r>
              <a:rPr lang="en-US" sz="4800" b="1" dirty="0"/>
              <a:t>(For next 9 Months)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2D48F38-5503-419A-B620-CB46D2032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3285" y="0"/>
            <a:ext cx="3938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43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ED443-4DFD-4312-9BA3-6BD9ABB89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526" y="311697"/>
            <a:ext cx="10594426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Expected Outcome of the Social Safety Nets Project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51C79FE-381C-45BE-9014-E3BF76828ED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24912" y="973395"/>
          <a:ext cx="10411682" cy="57702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31138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758A1-472B-4A60-A63B-26FCBCC32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6" y="278526"/>
            <a:ext cx="9508594" cy="909144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/>
              <a:t>Long Term Objective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BFA855A0-6E9D-4530-9B93-11DAA66722D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11369" y="757480"/>
          <a:ext cx="9280631" cy="5717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2A1F7F8-4F9C-4DCB-8026-07493D46A86C}"/>
              </a:ext>
            </a:extLst>
          </p:cNvPr>
          <p:cNvSpPr txBox="1"/>
          <p:nvPr/>
        </p:nvSpPr>
        <p:spPr>
          <a:xfrm>
            <a:off x="3048000" y="324696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365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EE1CB-D377-43BE-9838-45BE471D4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488732"/>
            <a:ext cx="9550636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Short term Strategic Vision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251A770-7D97-483B-9882-CD770463F0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0015" y="1072911"/>
            <a:ext cx="10016923" cy="1510893"/>
          </a:xfrm>
        </p:spPr>
        <p:txBody>
          <a:bodyPr>
            <a:normAutofit fontScale="92500"/>
          </a:bodyPr>
          <a:lstStyle/>
          <a:p>
            <a:pPr algn="just"/>
            <a:r>
              <a:rPr lang="en-US" sz="2400" dirty="0"/>
              <a:t>To provide a mechanism for organizations assisting low-income households/members to structure their support and enable such low-income households/ members to request for additional support from such programs.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1147745-C338-46E5-9D1B-8A2D48B9EC54}"/>
              </a:ext>
            </a:extLst>
          </p:cNvPr>
          <p:cNvSpPr/>
          <p:nvPr/>
        </p:nvSpPr>
        <p:spPr>
          <a:xfrm>
            <a:off x="1219201" y="2761591"/>
            <a:ext cx="5297213" cy="377584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Ministry of finance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3160DE-3E80-4522-85A7-B88A3D6E7F5A}"/>
              </a:ext>
            </a:extLst>
          </p:cNvPr>
          <p:cNvSpPr/>
          <p:nvPr/>
        </p:nvSpPr>
        <p:spPr>
          <a:xfrm>
            <a:off x="6726621" y="2761591"/>
            <a:ext cx="409903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Support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2CC0CF7-8C85-4387-95ED-90615A069DF4}"/>
              </a:ext>
            </a:extLst>
          </p:cNvPr>
          <p:cNvSpPr/>
          <p:nvPr/>
        </p:nvSpPr>
        <p:spPr>
          <a:xfrm>
            <a:off x="6737131" y="3739056"/>
            <a:ext cx="409903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Program Designing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D41791E-A2FE-4DC6-B01D-90800290977A}"/>
              </a:ext>
            </a:extLst>
          </p:cNvPr>
          <p:cNvSpPr/>
          <p:nvPr/>
        </p:nvSpPr>
        <p:spPr>
          <a:xfrm>
            <a:off x="6737131" y="4737541"/>
            <a:ext cx="4088524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Policy Direction Information</a:t>
            </a:r>
          </a:p>
        </p:txBody>
      </p:sp>
      <p:sp>
        <p:nvSpPr>
          <p:cNvPr id="10" name="Flowchart: Magnetic Disk 9">
            <a:extLst>
              <a:ext uri="{FF2B5EF4-FFF2-40B4-BE49-F238E27FC236}">
                <a16:creationId xmlns:a16="http://schemas.microsoft.com/office/drawing/2014/main" id="{602C66C1-958D-4B47-BB00-FFAB33E37BBB}"/>
              </a:ext>
            </a:extLst>
          </p:cNvPr>
          <p:cNvSpPr/>
          <p:nvPr/>
        </p:nvSpPr>
        <p:spPr>
          <a:xfrm>
            <a:off x="2617076" y="3594511"/>
            <a:ext cx="2312276" cy="2037992"/>
          </a:xfrm>
          <a:prstGeom prst="flowChartMagneticDisk">
            <a:avLst/>
          </a:prstGeom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Social Registry/Law income HH Database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792A43-356A-4C91-8C28-A5819C0595AF}"/>
              </a:ext>
            </a:extLst>
          </p:cNvPr>
          <p:cNvSpPr/>
          <p:nvPr/>
        </p:nvSpPr>
        <p:spPr>
          <a:xfrm>
            <a:off x="2385848" y="6098948"/>
            <a:ext cx="2774731" cy="36647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National Planning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290E84F-D3BC-480E-BE21-2A5CE2191E9A}"/>
              </a:ext>
            </a:extLst>
          </p:cNvPr>
          <p:cNvSpPr/>
          <p:nvPr/>
        </p:nvSpPr>
        <p:spPr>
          <a:xfrm>
            <a:off x="6726621" y="5725508"/>
            <a:ext cx="4088524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Financial Management </a:t>
            </a:r>
          </a:p>
        </p:txBody>
      </p:sp>
    </p:spTree>
    <p:extLst>
      <p:ext uri="{BB962C8B-B14F-4D97-AF65-F5344CB8AC3E}">
        <p14:creationId xmlns:p14="http://schemas.microsoft.com/office/powerpoint/2010/main" val="16964331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17C6B-9C6D-4090-BFA8-DE39C335A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857" y="412955"/>
            <a:ext cx="10659260" cy="56043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Advantages of verified database (SRIS Level)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A23121-F644-482B-8515-0D22FBF790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66" y="1049361"/>
            <a:ext cx="8160775" cy="5771156"/>
          </a:xfrm>
        </p:spPr>
      </p:pic>
    </p:spTree>
    <p:extLst>
      <p:ext uri="{BB962C8B-B14F-4D97-AF65-F5344CB8AC3E}">
        <p14:creationId xmlns:p14="http://schemas.microsoft.com/office/powerpoint/2010/main" val="49306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8BCB9-118E-462B-88FB-34CB9A83E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499" y="442452"/>
            <a:ext cx="10846072" cy="65625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Current Scope of the Application in the Mobile App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D601BB-7709-4C31-99BC-F88060BD14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87" y="1098705"/>
            <a:ext cx="7914968" cy="55875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636C853-11A9-4357-AE4C-C14FA787AD84}"/>
              </a:ext>
            </a:extLst>
          </p:cNvPr>
          <p:cNvSpPr txBox="1"/>
          <p:nvPr/>
        </p:nvSpPr>
        <p:spPr>
          <a:xfrm>
            <a:off x="8337755" y="1307691"/>
            <a:ext cx="343145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We collected and mapped  40 program’s applications currently available with mobile data collection form</a:t>
            </a:r>
          </a:p>
          <a:p>
            <a:pPr algn="just"/>
            <a:endParaRPr lang="en-US" dirty="0">
              <a:solidFill>
                <a:srgbClr val="FFFF0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FF00"/>
                </a:solidFill>
              </a:rPr>
              <a:t>Digital form was created to capture Social Safety Nets programs </a:t>
            </a:r>
          </a:p>
        </p:txBody>
      </p:sp>
    </p:spTree>
    <p:extLst>
      <p:ext uri="{BB962C8B-B14F-4D97-AF65-F5344CB8AC3E}">
        <p14:creationId xmlns:p14="http://schemas.microsoft.com/office/powerpoint/2010/main" val="5301395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813EC2-6843-451B-A011-94D1D55BAC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5" y="524277"/>
            <a:ext cx="9498084" cy="873599"/>
          </a:xfrm>
        </p:spPr>
        <p:txBody>
          <a:bodyPr/>
          <a:lstStyle/>
          <a:p>
            <a:pPr algn="l"/>
            <a:r>
              <a:rPr lang="en-US" b="1" dirty="0"/>
              <a:t>Transformation SRIS into IWMS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763A87C-4C94-48F4-84F7-75C0627C65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64" t="32679" r="21087" b="14061"/>
          <a:stretch/>
        </p:blipFill>
        <p:spPr>
          <a:xfrm>
            <a:off x="747250" y="1361767"/>
            <a:ext cx="10225550" cy="5205623"/>
          </a:xfrm>
        </p:spPr>
      </p:pic>
    </p:spTree>
    <p:extLst>
      <p:ext uri="{BB962C8B-B14F-4D97-AF65-F5344CB8AC3E}">
        <p14:creationId xmlns:p14="http://schemas.microsoft.com/office/powerpoint/2010/main" val="3749506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8224F-DD74-4C15-8AA4-C860060DA8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157" y="482236"/>
            <a:ext cx="9540125" cy="1077229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solidFill>
                  <a:srgbClr val="FFFF00"/>
                </a:solidFill>
              </a:rPr>
              <a:t>Advantages of having IWMS for the Government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E8E4D-5039-4B32-9D32-D06B79343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0467" y="1233643"/>
            <a:ext cx="10091064" cy="5482467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Receive Request, Verify and Select Low-income Households and Fiscal Space Management.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Selection, Case Management, Enrolment, Progress Monitoring and Graduation of Registered SNAP Beneficiaries.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Capture Support for Low-Income Households by 3rd Party Institutions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Grievance and Query Handling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Creating Distributors, Assigning Beneficiaries and Distribution of Benefits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Citizen Feedback and Information Sharing Process</a:t>
            </a:r>
          </a:p>
        </p:txBody>
      </p:sp>
    </p:spTree>
    <p:extLst>
      <p:ext uri="{BB962C8B-B14F-4D97-AF65-F5344CB8AC3E}">
        <p14:creationId xmlns:p14="http://schemas.microsoft.com/office/powerpoint/2010/main" val="230576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CCA70-31E1-4F2E-9504-8E069018A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524" y="808056"/>
            <a:ext cx="9529615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Project Time Plan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6451328-4AB3-444F-9E33-B48F6EEDC832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7" t="26211" r="30736" b="36942"/>
          <a:stretch/>
        </p:blipFill>
        <p:spPr bwMode="auto">
          <a:xfrm>
            <a:off x="1040525" y="2152534"/>
            <a:ext cx="10142482" cy="3144679"/>
          </a:xfrm>
          <a:prstGeom prst="rect">
            <a:avLst/>
          </a:prstGeom>
          <a:ln>
            <a:solidFill>
              <a:srgbClr val="C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51367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37187-9378-4856-BB7B-62AA32F7D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546" y="377132"/>
            <a:ext cx="9424511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Next Steps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57F3A8E-0E3F-4D38-A39C-5FA44E8791DB}"/>
              </a:ext>
            </a:extLst>
          </p:cNvPr>
          <p:cNvGraphicFramePr>
            <a:graphicFrameLocks noGrp="1"/>
          </p:cNvGraphicFramePr>
          <p:nvPr/>
        </p:nvGraphicFramePr>
        <p:xfrm>
          <a:off x="1051032" y="1082566"/>
          <a:ext cx="10310652" cy="5143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7445">
                  <a:extLst>
                    <a:ext uri="{9D8B030D-6E8A-4147-A177-3AD203B41FA5}">
                      <a16:colId xmlns:a16="http://schemas.microsoft.com/office/drawing/2014/main" val="2205025384"/>
                    </a:ext>
                  </a:extLst>
                </a:gridCol>
                <a:gridCol w="3434171">
                  <a:extLst>
                    <a:ext uri="{9D8B030D-6E8A-4147-A177-3AD203B41FA5}">
                      <a16:colId xmlns:a16="http://schemas.microsoft.com/office/drawing/2014/main" val="726749156"/>
                    </a:ext>
                  </a:extLst>
                </a:gridCol>
                <a:gridCol w="1954924">
                  <a:extLst>
                    <a:ext uri="{9D8B030D-6E8A-4147-A177-3AD203B41FA5}">
                      <a16:colId xmlns:a16="http://schemas.microsoft.com/office/drawing/2014/main" val="2813049151"/>
                    </a:ext>
                  </a:extLst>
                </a:gridCol>
                <a:gridCol w="2144112">
                  <a:extLst>
                    <a:ext uri="{9D8B030D-6E8A-4147-A177-3AD203B41FA5}">
                      <a16:colId xmlns:a16="http://schemas.microsoft.com/office/drawing/2014/main" val="8033444"/>
                    </a:ext>
                  </a:extLst>
                </a:gridCol>
              </a:tblGrid>
              <a:tr h="76161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Activity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Methodology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Start Time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+mn-lt"/>
                        </a:rPr>
                        <a:t>End Time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4191257"/>
                  </a:ext>
                </a:extLst>
              </a:tr>
              <a:tr h="6047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Upgrade SRIS into IWMS</a:t>
                      </a:r>
                    </a:p>
                    <a:p>
                      <a:endParaRPr lang="en-US" sz="18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Hybrid/Inhouse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589271"/>
                  </a:ext>
                </a:extLst>
              </a:tr>
              <a:tr h="815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+mn-lt"/>
                          <a:ea typeface="Adobe Gothic Std B" panose="020B0800000000000000" pitchFamily="34" charset="-128"/>
                        </a:rPr>
                        <a:t>Start Data Verification in other 331 DS Divisions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Replicate Pilot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December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20860"/>
                  </a:ext>
                </a:extLst>
              </a:tr>
              <a:tr h="10405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Policy Decision for Beneficiary Selection Methodology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Five sample DS results analysis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(Urban, Rural, </a:t>
                      </a:r>
                      <a:r>
                        <a:rPr lang="en-US" sz="1800" dirty="0" err="1">
                          <a:latin typeface="+mn-lt"/>
                        </a:rPr>
                        <a:t>Estate,NE</a:t>
                      </a:r>
                      <a:r>
                        <a:rPr lang="en-US" sz="1800" dirty="0">
                          <a:latin typeface="+mn-lt"/>
                        </a:rPr>
                        <a:t> area)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June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3454686"/>
                  </a:ext>
                </a:extLst>
              </a:tr>
              <a:tr h="6387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Awareness creation among all stakeholders /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Communication Strategy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September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19659"/>
                  </a:ext>
                </a:extLst>
              </a:tr>
              <a:tr h="9706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+mn-lt"/>
                          <a:ea typeface="Adobe Gothic Std B" panose="020B0800000000000000" pitchFamily="34" charset="-128"/>
                          <a:cs typeface="Times New Roman" panose="02020603050405020304" pitchFamily="18" charset="0"/>
                        </a:rPr>
                        <a:t>Establish Sustainable mechanism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Collaborative Model </a:t>
                      </a:r>
                    </a:p>
                    <a:p>
                      <a:r>
                        <a:rPr lang="en-US" sz="1800" dirty="0">
                          <a:latin typeface="+mn-lt"/>
                        </a:rPr>
                        <a:t>(Three Pillars Support)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bg1"/>
                          </a:solidFill>
                          <a:latin typeface="+mn-lt"/>
                        </a:rPr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+mn-lt"/>
                        </a:rPr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6436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54821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4166" y="370530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Our Implementation Plan for next steps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B8841A-CE47-4584-A7C8-1909B8344E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3" b="4943"/>
          <a:stretch/>
        </p:blipFill>
        <p:spPr>
          <a:xfrm>
            <a:off x="1153504" y="1068711"/>
            <a:ext cx="9032715" cy="575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236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E045D-2B73-4F03-829F-C5A928C46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34787"/>
            <a:ext cx="10137240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chemeClr val="tx1"/>
                </a:solidFill>
              </a:rPr>
              <a:t>Proposed ‘Collaborative 3 Pillar’ Model</a:t>
            </a:r>
            <a:endParaRPr lang="en-US" b="1" dirty="0">
              <a:solidFill>
                <a:srgbClr val="FFFF00"/>
              </a:solidFill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DE8E83-69F6-4609-A632-D8F5B6460D0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57655" y="999828"/>
          <a:ext cx="11183007" cy="5674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20859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A3DE6-C289-485C-884F-8640A52E2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5121" y="516610"/>
            <a:ext cx="10447892" cy="684413"/>
          </a:xfrm>
        </p:spPr>
        <p:txBody>
          <a:bodyPr>
            <a:normAutofit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Stage 2: Deployment plan for 332 DS Divisions 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05303A3-C2D5-49AE-BB86-9A7D698C9A4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72057" y="1069427"/>
          <a:ext cx="10268605" cy="4719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CFB0005-9116-4F4B-8D44-79A13C775166}"/>
              </a:ext>
            </a:extLst>
          </p:cNvPr>
          <p:cNvGraphicFramePr>
            <a:graphicFrameLocks noGrp="1"/>
          </p:cNvGraphicFramePr>
          <p:nvPr/>
        </p:nvGraphicFramePr>
        <p:xfrm>
          <a:off x="1072057" y="4923220"/>
          <a:ext cx="10785646" cy="180204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958980">
                  <a:extLst>
                    <a:ext uri="{9D8B030D-6E8A-4147-A177-3AD203B41FA5}">
                      <a16:colId xmlns:a16="http://schemas.microsoft.com/office/drawing/2014/main" val="3482486309"/>
                    </a:ext>
                  </a:extLst>
                </a:gridCol>
                <a:gridCol w="2274217">
                  <a:extLst>
                    <a:ext uri="{9D8B030D-6E8A-4147-A177-3AD203B41FA5}">
                      <a16:colId xmlns:a16="http://schemas.microsoft.com/office/drawing/2014/main" val="1593029499"/>
                    </a:ext>
                  </a:extLst>
                </a:gridCol>
                <a:gridCol w="2184150">
                  <a:extLst>
                    <a:ext uri="{9D8B030D-6E8A-4147-A177-3AD203B41FA5}">
                      <a16:colId xmlns:a16="http://schemas.microsoft.com/office/drawing/2014/main" val="1571662251"/>
                    </a:ext>
                  </a:extLst>
                </a:gridCol>
                <a:gridCol w="2386802">
                  <a:extLst>
                    <a:ext uri="{9D8B030D-6E8A-4147-A177-3AD203B41FA5}">
                      <a16:colId xmlns:a16="http://schemas.microsoft.com/office/drawing/2014/main" val="540726532"/>
                    </a:ext>
                  </a:extLst>
                </a:gridCol>
                <a:gridCol w="1981497">
                  <a:extLst>
                    <a:ext uri="{9D8B030D-6E8A-4147-A177-3AD203B41FA5}">
                      <a16:colId xmlns:a16="http://schemas.microsoft.com/office/drawing/2014/main" val="2621771676"/>
                    </a:ext>
                  </a:extLst>
                </a:gridCol>
              </a:tblGrid>
              <a:tr h="13942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HH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Dedicated Officers/Tablets per DSD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Ave. Number of Households completed per Day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Average Number of Households per months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</a:rPr>
                        <a:t>Number of Months to Complete a DSD</a:t>
                      </a:r>
                    </a:p>
                  </a:txBody>
                  <a:tcPr marL="0" marR="0" marT="0" marB="0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6064051"/>
                  </a:ext>
                </a:extLst>
              </a:tr>
              <a:tr h="407749"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4,000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2(2*332=664)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400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en-US" sz="2000" b="1" i="0" u="none" strike="noStrike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34620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0467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C3444-B550-43B3-AF23-2E258D3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422" y="576829"/>
            <a:ext cx="10063668" cy="1077229"/>
          </a:xfrm>
        </p:spPr>
        <p:txBody>
          <a:bodyPr/>
          <a:lstStyle/>
          <a:p>
            <a:pPr algn="l"/>
            <a:r>
              <a:rPr lang="en-US" b="1" dirty="0">
                <a:solidFill>
                  <a:srgbClr val="FFFF00"/>
                </a:solidFill>
              </a:rPr>
              <a:t>Action Plan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83C3E48-EF5B-47BC-8E92-240354B2059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76954" y="1235535"/>
          <a:ext cx="10679072" cy="5440568"/>
        </p:xfrm>
        <a:graphic>
          <a:graphicData uri="http://schemas.openxmlformats.org/drawingml/2006/table">
            <a:tbl>
              <a:tblPr>
                <a:tableStyleId>{638B1855-1B75-4FBE-930C-398BA8C253C6}</a:tableStyleId>
              </a:tblPr>
              <a:tblGrid>
                <a:gridCol w="636998">
                  <a:extLst>
                    <a:ext uri="{9D8B030D-6E8A-4147-A177-3AD203B41FA5}">
                      <a16:colId xmlns:a16="http://schemas.microsoft.com/office/drawing/2014/main" val="3508443499"/>
                    </a:ext>
                  </a:extLst>
                </a:gridCol>
                <a:gridCol w="5957798">
                  <a:extLst>
                    <a:ext uri="{9D8B030D-6E8A-4147-A177-3AD203B41FA5}">
                      <a16:colId xmlns:a16="http://schemas.microsoft.com/office/drawing/2014/main" val="1699142655"/>
                    </a:ext>
                  </a:extLst>
                </a:gridCol>
                <a:gridCol w="4084276">
                  <a:extLst>
                    <a:ext uri="{9D8B030D-6E8A-4147-A177-3AD203B41FA5}">
                      <a16:colId xmlns:a16="http://schemas.microsoft.com/office/drawing/2014/main" val="195476639"/>
                    </a:ext>
                  </a:extLst>
                </a:gridCol>
              </a:tblGrid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No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Activity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Timeline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98215086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Commencement of procurement for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April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3924935539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02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Delivery of Tabs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August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008708154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03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Initial Discussion with DS and relevant Staff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84887018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04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Appoint the project team in  DSD level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&amp; May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07130814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05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Conduct awareness programs and distributing IEC materials 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4217413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06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Conduct Technical Training programmes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2000">
                          <a:effectLst/>
                        </a:rPr>
                        <a:t>April , May, June &amp; July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429401772"/>
                  </a:ext>
                </a:extLst>
              </a:tr>
              <a:tr h="80271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07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Data Collection by data entry officers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September, October, November &amp; December 2021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587854677"/>
                  </a:ext>
                </a:extLst>
              </a:tr>
              <a:tr h="46335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08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Monitoring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Throughout the Project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681896679"/>
                  </a:ext>
                </a:extLst>
              </a:tr>
              <a:tr h="49543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09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Project Closer and document Lessons learned</a:t>
                      </a:r>
                      <a:endParaRPr lang="en-US" sz="2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December 2021 &amp; January 2022</a:t>
                      </a:r>
                      <a:endParaRPr lang="en-US" sz="2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47655" marR="47655" marT="47655" marB="47655"/>
                </a:tc>
                <a:extLst>
                  <a:ext uri="{0D108BD9-81ED-4DB2-BD59-A6C34878D82A}">
                    <a16:rowId xmlns:a16="http://schemas.microsoft.com/office/drawing/2014/main" val="116125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7360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19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5766" y="331074"/>
            <a:ext cx="10188772" cy="887594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/>
              <a:t>New DLR Matrix after Restructuring Project Components </a:t>
            </a:r>
            <a:endParaRPr lang="en-US" sz="28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93A7B3D7-718E-4EBC-BFA9-D8AA4EED0D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30845660"/>
              </p:ext>
            </p:extLst>
          </p:nvPr>
        </p:nvGraphicFramePr>
        <p:xfrm>
          <a:off x="1054165" y="895850"/>
          <a:ext cx="10307517" cy="5631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61">
                  <a:extLst>
                    <a:ext uri="{9D8B030D-6E8A-4147-A177-3AD203B41FA5}">
                      <a16:colId xmlns:a16="http://schemas.microsoft.com/office/drawing/2014/main" val="2592229450"/>
                    </a:ext>
                  </a:extLst>
                </a:gridCol>
                <a:gridCol w="708059">
                  <a:extLst>
                    <a:ext uri="{9D8B030D-6E8A-4147-A177-3AD203B41FA5}">
                      <a16:colId xmlns:a16="http://schemas.microsoft.com/office/drawing/2014/main" val="181648353"/>
                    </a:ext>
                  </a:extLst>
                </a:gridCol>
                <a:gridCol w="6072439">
                  <a:extLst>
                    <a:ext uri="{9D8B030D-6E8A-4147-A177-3AD203B41FA5}">
                      <a16:colId xmlns:a16="http://schemas.microsoft.com/office/drawing/2014/main" val="1077122491"/>
                    </a:ext>
                  </a:extLst>
                </a:gridCol>
                <a:gridCol w="1888618">
                  <a:extLst>
                    <a:ext uri="{9D8B030D-6E8A-4147-A177-3AD203B41FA5}">
                      <a16:colId xmlns:a16="http://schemas.microsoft.com/office/drawing/2014/main" val="3248643287"/>
                    </a:ext>
                  </a:extLst>
                </a:gridCol>
                <a:gridCol w="1117340">
                  <a:extLst>
                    <a:ext uri="{9D8B030D-6E8A-4147-A177-3AD203B41FA5}">
                      <a16:colId xmlns:a16="http://schemas.microsoft.com/office/drawing/2014/main" val="2550045626"/>
                    </a:ext>
                  </a:extLst>
                </a:gridCol>
              </a:tblGrid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DLI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Year</a:t>
                      </a:r>
                      <a:endParaRPr lang="en-US" sz="1800" b="1" i="1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DLR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solidFill>
                            <a:srgbClr val="FFFF00"/>
                          </a:solidFill>
                          <a:effectLst/>
                        </a:rPr>
                        <a:t>Value (US$MN)</a:t>
                      </a:r>
                      <a:endParaRPr lang="en-US" sz="1800" b="1" i="0" u="none" strike="noStrike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solidFill>
                            <a:srgbClr val="FFFF00"/>
                          </a:solidFill>
                          <a:effectLst/>
                        </a:rPr>
                        <a:t>Progress</a:t>
                      </a:r>
                      <a:endParaRPr lang="en-US" sz="1800" b="1" i="0" u="none" strike="noStrike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919851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1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WBB fully functional and its secretariat established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286747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1.5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56340"/>
                  </a:ext>
                </a:extLst>
              </a:tr>
              <a:tr h="4377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Welfare Benefits Board fully staffed and conducting regular Board meetings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1.0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9470732"/>
                  </a:ext>
                </a:extLst>
              </a:tr>
              <a:tr h="4377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2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1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SRIS active and SRU maintained with suitably qualified staff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37190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70%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3.0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8742551"/>
                  </a:ext>
                </a:extLst>
              </a:tr>
              <a:tr h="5452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At least 90% of divisional secretariats have access to the SRIS interface and at least one staff member is trained in its use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2.0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2021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14217"/>
                  </a:ext>
                </a:extLst>
              </a:tr>
              <a:tr h="51945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4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70% of Samurdhi beneficiaries accessible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2143935"/>
                  </a:ext>
                </a:extLst>
              </a:tr>
              <a:tr h="51945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5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Data on 90% of Samurdhi beneficiaries accessible and updated in the Social Registry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By November 2023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09298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DLI 7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Year 4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Samurdhi program scaled up to provide relief to households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45.0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Achieved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7380500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Project management and monitoring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   5.0 </a:t>
                      </a:r>
                      <a:endParaRPr lang="en-US" sz="1400" b="0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On going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6151733"/>
                  </a:ext>
                </a:extLst>
              </a:tr>
              <a:tr h="43771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1" i="1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Total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solidFill>
                            <a:schemeClr val="tx2"/>
                          </a:solidFill>
                          <a:effectLst/>
                        </a:rPr>
                        <a:t>                        75.0 </a:t>
                      </a:r>
                      <a:endParaRPr lang="en-US" sz="1400" b="1" i="0" u="none" strike="noStrike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solidFill>
                            <a:schemeClr val="tx2"/>
                          </a:solidFill>
                          <a:effectLst/>
                        </a:rPr>
                        <a:t> </a:t>
                      </a:r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02" marR="5002" marT="5002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99410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792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45AB12-30E9-4A05-8CA8-2963589A9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0015" y="209456"/>
            <a:ext cx="9435022" cy="547778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Financial Progress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85C612DB-C86D-4E1B-8501-081E3742531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8136202"/>
              </p:ext>
            </p:extLst>
          </p:nvPr>
        </p:nvGraphicFramePr>
        <p:xfrm>
          <a:off x="1091995" y="872847"/>
          <a:ext cx="10143560" cy="872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3822">
                  <a:extLst>
                    <a:ext uri="{9D8B030D-6E8A-4147-A177-3AD203B41FA5}">
                      <a16:colId xmlns:a16="http://schemas.microsoft.com/office/drawing/2014/main" val="1903761286"/>
                    </a:ext>
                  </a:extLst>
                </a:gridCol>
                <a:gridCol w="2412903">
                  <a:extLst>
                    <a:ext uri="{9D8B030D-6E8A-4147-A177-3AD203B41FA5}">
                      <a16:colId xmlns:a16="http://schemas.microsoft.com/office/drawing/2014/main" val="2602386794"/>
                    </a:ext>
                  </a:extLst>
                </a:gridCol>
                <a:gridCol w="1429001">
                  <a:extLst>
                    <a:ext uri="{9D8B030D-6E8A-4147-A177-3AD203B41FA5}">
                      <a16:colId xmlns:a16="http://schemas.microsoft.com/office/drawing/2014/main" val="2919151560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676408876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139349620"/>
                    </a:ext>
                  </a:extLst>
                </a:gridCol>
                <a:gridCol w="1499278">
                  <a:extLst>
                    <a:ext uri="{9D8B030D-6E8A-4147-A177-3AD203B41FA5}">
                      <a16:colId xmlns:a16="http://schemas.microsoft.com/office/drawing/2014/main" val="1396557450"/>
                    </a:ext>
                  </a:extLst>
                </a:gridCol>
              </a:tblGrid>
              <a:tr h="278691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December 31st 2019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September 30</a:t>
                      </a:r>
                      <a:r>
                        <a:rPr lang="en-US" sz="1800" b="1" u="none" strike="noStrike" baseline="30000" dirty="0">
                          <a:effectLst/>
                        </a:rPr>
                        <a:t>th</a:t>
                      </a:r>
                      <a:r>
                        <a:rPr lang="en-US" sz="1800" b="1" u="none" strike="noStrike" dirty="0">
                          <a:effectLst/>
                        </a:rPr>
                        <a:t> 2020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8633690"/>
                  </a:ext>
                </a:extLst>
              </a:tr>
              <a:tr h="27869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Target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>
                          <a:effectLst/>
                        </a:rPr>
                        <a:t>Progress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Target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Progress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</a:rPr>
                        <a:t>%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3749338"/>
                  </a:ext>
                </a:extLst>
              </a:tr>
              <a:tr h="308956"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u="none" strike="noStrike">
                          <a:effectLst/>
                        </a:rPr>
                        <a:t>10,949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512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5%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800" u="none" strike="noStrike">
                          <a:effectLst/>
                        </a:rPr>
                        <a:t>10,949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Book Antiqua" panose="02040602050305030304" pitchFamily="18" charset="0"/>
                      </a:endParaRPr>
                    </a:p>
                  </a:txBody>
                  <a:tcPr marL="6350" marR="6350" marT="635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u="none" strike="noStrike" dirty="0">
                          <a:effectLst/>
                        </a:rPr>
                        <a:t>7884.41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u="none" strike="noStrike" dirty="0">
                          <a:effectLst/>
                        </a:rPr>
                        <a:t>72%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012087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71B5BD4-15DF-48E1-8CDD-67DECA7E62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31302"/>
              </p:ext>
            </p:extLst>
          </p:nvPr>
        </p:nvGraphicFramePr>
        <p:xfrm>
          <a:off x="1030015" y="2302130"/>
          <a:ext cx="10300137" cy="17045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86262">
                  <a:extLst>
                    <a:ext uri="{9D8B030D-6E8A-4147-A177-3AD203B41FA5}">
                      <a16:colId xmlns:a16="http://schemas.microsoft.com/office/drawing/2014/main" val="1600899200"/>
                    </a:ext>
                  </a:extLst>
                </a:gridCol>
                <a:gridCol w="4113875">
                  <a:extLst>
                    <a:ext uri="{9D8B030D-6E8A-4147-A177-3AD203B41FA5}">
                      <a16:colId xmlns:a16="http://schemas.microsoft.com/office/drawing/2014/main" val="29436263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Original Approved Amount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75,000,000.00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12000839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Current Undisbursed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11,728,086.01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838096856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Disbursed </a:t>
                      </a:r>
                      <a:endParaRPr lang="en-US" sz="1800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64,816,967.99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3709714688"/>
                  </a:ext>
                </a:extLst>
              </a:tr>
              <a:tr h="37337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Financial Progress </a:t>
                      </a:r>
                    </a:p>
                  </a:txBody>
                  <a:tcPr marL="47625" marR="47625" marT="76200" marB="7620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85%</a:t>
                      </a:r>
                    </a:p>
                  </a:txBody>
                  <a:tcPr marL="47625" marR="47625" marT="76200" marB="76200" anchor="ctr"/>
                </a:tc>
                <a:extLst>
                  <a:ext uri="{0D108BD9-81ED-4DB2-BD59-A6C34878D82A}">
                    <a16:rowId xmlns:a16="http://schemas.microsoft.com/office/drawing/2014/main" val="2529276356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4853C8B3-363B-4CA1-82E2-72D7B7DA0E04}"/>
              </a:ext>
            </a:extLst>
          </p:cNvPr>
          <p:cNvSpPr txBox="1"/>
          <p:nvPr/>
        </p:nvSpPr>
        <p:spPr>
          <a:xfrm>
            <a:off x="1030015" y="1932798"/>
            <a:ext cx="200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Progress to date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686618-72D0-408A-A045-06E05817FB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004" y="4069786"/>
            <a:ext cx="5712447" cy="268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38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D6EB8-B1CA-4C3F-B777-06E553795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3076" y="808056"/>
            <a:ext cx="10279117" cy="1077229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dirty="0">
                <a:solidFill>
                  <a:srgbClr val="FFFF00"/>
                </a:solidFill>
              </a:rPr>
              <a:t>Expected major outcomes from the social safety nets project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AF77A9-5083-424E-941E-C02EB1D35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3076" y="1885285"/>
            <a:ext cx="10279117" cy="4736231"/>
          </a:xfrm>
        </p:spPr>
        <p:txBody>
          <a:bodyPr>
            <a:normAutofit/>
          </a:bodyPr>
          <a:lstStyle/>
          <a:p>
            <a:pPr algn="just"/>
            <a:r>
              <a:rPr lang="en-US" sz="2400" b="0" i="0" u="none" strike="noStrike" baseline="0" dirty="0"/>
              <a:t>Establish a Welfare Benefits Board (WBB),under the Ministry of Finance (</a:t>
            </a:r>
            <a:r>
              <a:rPr lang="en-US" sz="2400" b="0" i="0" u="none" strike="noStrike" baseline="0" dirty="0" err="1"/>
              <a:t>MoF</a:t>
            </a:r>
            <a:r>
              <a:rPr lang="en-US" sz="2400" b="0" i="0" u="none" strike="noStrike" baseline="0" dirty="0"/>
              <a:t>), that will assume control of beneficiary selection and payment for all of the country’s social welfare programs</a:t>
            </a:r>
            <a:endParaRPr lang="en-US" sz="2400" dirty="0"/>
          </a:p>
          <a:p>
            <a:pPr algn="just"/>
            <a:r>
              <a:rPr lang="en-US" sz="2400" dirty="0"/>
              <a:t>Integrated Welfare Management System </a:t>
            </a:r>
            <a:r>
              <a:rPr lang="en-US" sz="2400" b="0" i="0" u="none" strike="noStrike" baseline="0" dirty="0"/>
              <a:t>to facilitate entry and updating of beneficiary data and application of the new selection criteria to determine program eligibility</a:t>
            </a:r>
            <a:endParaRPr lang="en-US" sz="2400" dirty="0"/>
          </a:p>
          <a:p>
            <a:pPr algn="just"/>
            <a:r>
              <a:rPr lang="en-US" sz="2400" dirty="0"/>
              <a:t>National Social Protection Strategy</a:t>
            </a:r>
          </a:p>
          <a:p>
            <a:pPr algn="just"/>
            <a:r>
              <a:rPr lang="en-US" sz="2400" dirty="0"/>
              <a:t>Graduation and Exit Strategy </a:t>
            </a:r>
          </a:p>
        </p:txBody>
      </p:sp>
    </p:spTree>
    <p:extLst>
      <p:ext uri="{BB962C8B-B14F-4D97-AF65-F5344CB8AC3E}">
        <p14:creationId xmlns:p14="http://schemas.microsoft.com/office/powerpoint/2010/main" val="3331479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FA79E-5B56-494E-878D-5F47854F4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7298" y="524277"/>
            <a:ext cx="7958331" cy="1077229"/>
          </a:xfrm>
        </p:spPr>
        <p:txBody>
          <a:bodyPr/>
          <a:lstStyle/>
          <a:p>
            <a:pPr algn="l"/>
            <a:r>
              <a:rPr lang="en-US" b="1" dirty="0"/>
              <a:t>The way forward to IWMS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A957F76-CAE2-4C78-87DC-2888AEC4B73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166648" y="1324303"/>
          <a:ext cx="10047891" cy="5168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84637F2-DF1E-4B10-8388-107F617279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26590"/>
          <a:stretch/>
        </p:blipFill>
        <p:spPr>
          <a:xfrm>
            <a:off x="9714785" y="1150964"/>
            <a:ext cx="1173932" cy="1077229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780241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B8C15-70C7-4E6F-A045-0F1CFC09E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241" y="484854"/>
            <a:ext cx="10213004" cy="1339405"/>
          </a:xfrm>
        </p:spPr>
        <p:txBody>
          <a:bodyPr>
            <a:noAutofit/>
          </a:bodyPr>
          <a:lstStyle/>
          <a:p>
            <a:pPr algn="just">
              <a:lnSpc>
                <a:spcPct val="110000"/>
              </a:lnSpc>
            </a:pPr>
            <a:r>
              <a:rPr lang="en-GB" sz="2800" b="1" dirty="0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Four Stage Strategy for Supporting Social Safety Net Programs.</a:t>
            </a:r>
            <a:endParaRPr lang="en-US" sz="2800" b="1" dirty="0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5BC04D2-ED18-4817-8159-F870BE476F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8482638"/>
              </p:ext>
            </p:extLst>
          </p:nvPr>
        </p:nvGraphicFramePr>
        <p:xfrm>
          <a:off x="715707" y="2055454"/>
          <a:ext cx="10394745" cy="43176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0406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D8724-31F7-440E-8F09-26EF90A11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4607" y="808056"/>
            <a:ext cx="10100441" cy="1077229"/>
          </a:xfrm>
        </p:spPr>
        <p:txBody>
          <a:bodyPr/>
          <a:lstStyle/>
          <a:p>
            <a:pPr algn="l"/>
            <a:r>
              <a:rPr lang="en-GB" dirty="0">
                <a:solidFill>
                  <a:srgbClr val="FFFF00"/>
                </a:solidFill>
              </a:rPr>
              <a:t>Stage 1: Initiate - Completed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74EE2-1F69-494C-B159-87DF47A98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4606" y="1506912"/>
            <a:ext cx="10100441" cy="5020012"/>
          </a:xfrm>
        </p:spPr>
        <p:txBody>
          <a:bodyPr>
            <a:normAutofit fontScale="92500"/>
          </a:bodyPr>
          <a:lstStyle/>
          <a:p>
            <a:r>
              <a:rPr lang="en-GB" sz="2400" dirty="0"/>
              <a:t>The SRIS System was verified and accepted.</a:t>
            </a:r>
          </a:p>
          <a:p>
            <a:r>
              <a:rPr lang="en-GB" sz="2400" dirty="0"/>
              <a:t>The signing of the Maintenance Agreement is pending </a:t>
            </a:r>
          </a:p>
          <a:p>
            <a:r>
              <a:rPr lang="en-GB" sz="2400" dirty="0"/>
              <a:t>Migrated all information available to the </a:t>
            </a:r>
            <a:r>
              <a:rPr lang="en-GB" sz="2400" dirty="0" err="1"/>
              <a:t>Samurdhi</a:t>
            </a:r>
            <a:r>
              <a:rPr lang="en-GB" sz="2400" dirty="0"/>
              <a:t> Department  onto the SRIS System.</a:t>
            </a:r>
          </a:p>
          <a:p>
            <a:r>
              <a:rPr lang="en-GB" sz="2400" dirty="0"/>
              <a:t>At least one officer in 240 DS Divisions have been given an initial training.</a:t>
            </a:r>
          </a:p>
          <a:p>
            <a:r>
              <a:rPr lang="en-GB" sz="2400" dirty="0"/>
              <a:t>An independent verification found up to around 70% completeness of the information.</a:t>
            </a:r>
          </a:p>
          <a:p>
            <a:r>
              <a:rPr lang="en-GB" sz="2400" dirty="0"/>
              <a:t>To increase the completeness to 90% - currently undertaking the verification.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92486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Madison">
      <a:maj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TM16401375[[fn=Madison]]</Template>
  <TotalTime>0</TotalTime>
  <Words>1876</Words>
  <Application>Microsoft Office PowerPoint</Application>
  <PresentationFormat>Widescreen</PresentationFormat>
  <Paragraphs>316</Paragraphs>
  <Slides>35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Adobe Fan Heiti Std B</vt:lpstr>
      <vt:lpstr>Adobe Kaiti Std R</vt:lpstr>
      <vt:lpstr>Arial</vt:lpstr>
      <vt:lpstr>Bahnschrift SemiBold</vt:lpstr>
      <vt:lpstr>Book Antiqua</vt:lpstr>
      <vt:lpstr>Calibri</vt:lpstr>
      <vt:lpstr>MS Shell Dlg 2</vt:lpstr>
      <vt:lpstr>Times New Roman</vt:lpstr>
      <vt:lpstr>Wingdings</vt:lpstr>
      <vt:lpstr>Wingdings 3</vt:lpstr>
      <vt:lpstr>Madison</vt:lpstr>
      <vt:lpstr>Progress As  at 20th  March 2021  and the Way Forward</vt:lpstr>
      <vt:lpstr>PROJECT DEVELOPMENT OBJECTIVES</vt:lpstr>
      <vt:lpstr>Project Time Plan</vt:lpstr>
      <vt:lpstr>New DLR Matrix after Restructuring Project Components </vt:lpstr>
      <vt:lpstr>Financial Progress</vt:lpstr>
      <vt:lpstr>Expected major outcomes from the social safety nets project</vt:lpstr>
      <vt:lpstr>The way forward to IWMS</vt:lpstr>
      <vt:lpstr>Four Stage Strategy for Supporting Social Safety Net Programs.</vt:lpstr>
      <vt:lpstr>Stage 1: Initiate - Completed </vt:lpstr>
      <vt:lpstr>Stage 2: Data Verification</vt:lpstr>
      <vt:lpstr>Stage 2: Pilot Data Verification Method</vt:lpstr>
      <vt:lpstr>Stage 2: Lessons Learnt</vt:lpstr>
      <vt:lpstr>Technological and Attitudinal Changes</vt:lpstr>
      <vt:lpstr>Stage 2: Deployment plan for 332 DS Divisions </vt:lpstr>
      <vt:lpstr>Overall Project Progress after Data verification</vt:lpstr>
      <vt:lpstr>Stage 3: How to Maintain the Information Up-to-Date</vt:lpstr>
      <vt:lpstr>Expand to other Programs -IWMS Development </vt:lpstr>
      <vt:lpstr>3 (c) National Social Protection Strategy</vt:lpstr>
      <vt:lpstr>Preparation of Graduation and Exit Strategy</vt:lpstr>
      <vt:lpstr>Procurement Management Actions  </vt:lpstr>
      <vt:lpstr>Financial Actions</vt:lpstr>
      <vt:lpstr>Readiness and the way forward  (For next 9 Months)</vt:lpstr>
      <vt:lpstr>Expected Outcome of the Social Safety Nets Project</vt:lpstr>
      <vt:lpstr>Long Term Objective</vt:lpstr>
      <vt:lpstr>Short term Strategic Vision </vt:lpstr>
      <vt:lpstr>Advantages of verified database (SRIS Level)</vt:lpstr>
      <vt:lpstr>Current Scope of the Application in the Mobile App</vt:lpstr>
      <vt:lpstr>Transformation SRIS into IWMS</vt:lpstr>
      <vt:lpstr>Advantages of having IWMS for the Government </vt:lpstr>
      <vt:lpstr>Next Steps</vt:lpstr>
      <vt:lpstr>Our Implementation Plan for next steps</vt:lpstr>
      <vt:lpstr>Proposed ‘Collaborative 3 Pillar’ Model</vt:lpstr>
      <vt:lpstr>Stage 2: Deployment plan for 332 DS Divisions </vt:lpstr>
      <vt:lpstr>Action Plan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As  at 31st July 2019</dc:title>
  <dc:creator>Indika Kumara</dc:creator>
  <cp:lastModifiedBy>Information Technology 01</cp:lastModifiedBy>
  <cp:revision>253</cp:revision>
  <cp:lastPrinted>2020-09-08T09:18:16Z</cp:lastPrinted>
  <dcterms:created xsi:type="dcterms:W3CDTF">2019-08-01T07:42:38Z</dcterms:created>
  <dcterms:modified xsi:type="dcterms:W3CDTF">2021-04-20T10:02:53Z</dcterms:modified>
</cp:coreProperties>
</file>