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FD45B-C781-491A-9149-65B285A344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1C7A63-5DF5-494E-BC26-C64A7D9AED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BD10C2-236F-477F-8D32-06D199C6E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FFF7-F0B9-4C06-92C1-B828BFBF40CE}" type="datetimeFigureOut">
              <a:rPr lang="en-US" smtClean="0"/>
              <a:t>7/17/2021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25952-EBE8-43A7-95FC-1B8A1479A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8B7D20-7674-4CE1-89F0-8BB753777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CA83-3CDD-4112-B079-199D1B424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67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C7102-233B-4E80-8D35-3AACCA64C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7FD049-353A-41D2-BD8C-BE85DFD73C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EAD1DA-FC9D-4641-B94B-E45511E9C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FFF7-F0B9-4C06-92C1-B828BFBF40CE}" type="datetimeFigureOut">
              <a:rPr lang="en-US" smtClean="0"/>
              <a:t>7/17/2021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8031D-5BEA-4BE0-87E9-12D590566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3CAF4-C25B-4C72-942B-D830A0331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CA83-3CDD-4112-B079-199D1B424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27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328520-17DF-40E7-AB24-AA1E786029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1E1AE1-D255-4712-BE61-41C3790A76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3F37D1-E86C-45EC-B272-50C5096EC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FFF7-F0B9-4C06-92C1-B828BFBF40CE}" type="datetimeFigureOut">
              <a:rPr lang="en-US" smtClean="0"/>
              <a:t>7/17/2021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BA653-2CB3-4987-B336-6C401E213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1364A-952B-4D1B-A4CD-73F9BE95E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CA83-3CDD-4112-B079-199D1B424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93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9A3BB-9812-467D-9B1B-D2E39D7B9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1F1CA-4E35-461F-B4FC-52ABF4240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AB22A3-1D38-458F-B66C-3315B35D7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FFF7-F0B9-4C06-92C1-B828BFBF40CE}" type="datetimeFigureOut">
              <a:rPr lang="en-US" smtClean="0"/>
              <a:t>7/17/2021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9A1F29-E3DB-4ECD-8413-357341942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78FC76-7CF5-4E9F-86E6-2BC3A3B26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CA83-3CDD-4112-B079-199D1B424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015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B8D1A-96C2-4A0E-8F5C-2C1565D4D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37928A-CB7F-4919-BF43-818A01D5CE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C43AD7-831E-4C95-8945-56F38E548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FFF7-F0B9-4C06-92C1-B828BFBF40CE}" type="datetimeFigureOut">
              <a:rPr lang="en-US" smtClean="0"/>
              <a:t>7/17/2021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F50BBD-393E-40B6-9582-469098CAF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C34F4-8194-4345-94BC-9E2C4F949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CA83-3CDD-4112-B079-199D1B424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385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57067-D08D-40DA-88A7-134EE5A91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4A1E9-075A-4E51-9CA0-01B02E09BC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C54FE4-5EDE-4117-B221-4378389CE0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0EE516-930F-4AC2-8AF4-6811A8D8D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FFF7-F0B9-4C06-92C1-B828BFBF40CE}" type="datetimeFigureOut">
              <a:rPr lang="en-US" smtClean="0"/>
              <a:t>7/17/2021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726080-D6A9-4ACC-B5A9-EAE0157C8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9B5C4A-6CDA-480B-8478-54580040A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CA83-3CDD-4112-B079-199D1B424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979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0981F-2978-445D-B9BD-0B4177488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6B81E-E569-4F84-ACB4-D86CD481EE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CF07E-E6BA-43F6-AF6D-3A1DE71C71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6E9920-EC08-4EB9-B55C-3CD8550BCD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F9B9AF-5D48-4FB1-9B3C-C0C6AE7481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621221-2914-469D-B2E4-87BA8507C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FFF7-F0B9-4C06-92C1-B828BFBF40CE}" type="datetimeFigureOut">
              <a:rPr lang="en-US" smtClean="0"/>
              <a:t>7/17/2021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304EE8-F1DA-4563-B42C-626EE578E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00C5CA-1846-4EF5-A411-17F5A870C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CA83-3CDD-4112-B079-199D1B424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168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9821E-CF12-4947-96B0-129C9D68B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A2A285-B70B-4307-B84B-4897DDE6E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FFF7-F0B9-4C06-92C1-B828BFBF40CE}" type="datetimeFigureOut">
              <a:rPr lang="en-US" smtClean="0"/>
              <a:t>7/17/2021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6CD948-CBF0-4F19-9A1A-B97FD83B3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BD2945-1ED4-48A1-8566-FF597805A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CA83-3CDD-4112-B079-199D1B424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785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2F5664-467D-4C0B-BEF1-3983785ED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FFF7-F0B9-4C06-92C1-B828BFBF40CE}" type="datetimeFigureOut">
              <a:rPr lang="en-US" smtClean="0"/>
              <a:t>7/17/2021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613955-D544-487E-96AB-965A3C64E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DF6712-A9C4-48D0-AC97-3B3E54139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CA83-3CDD-4112-B079-199D1B424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805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E899-F207-4B5F-A11E-163C2A23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0AA78-BF84-4741-86E2-AF74E34B71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B4DC07-9325-4C07-9B96-8F81B2D2CB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81542F-9DFE-4FEF-BEC6-627E3618D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FFF7-F0B9-4C06-92C1-B828BFBF40CE}" type="datetimeFigureOut">
              <a:rPr lang="en-US" smtClean="0"/>
              <a:t>7/17/2021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F3B958-867F-43A2-856B-76A64111B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A5DD4B-1B2D-4842-BD5B-A1F2C0CF9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CA83-3CDD-4112-B079-199D1B424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0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A5051-BAD7-4BC6-A19B-08B48E869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D6C55E-918A-477A-9702-EAA8B0C68B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BFE4A0-22EE-4CC9-97DE-6772DA1AE6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5EC89B-2B43-47BF-B179-636FE03A4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FFF7-F0B9-4C06-92C1-B828BFBF40CE}" type="datetimeFigureOut">
              <a:rPr lang="en-US" smtClean="0"/>
              <a:t>7/17/2021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012223-1682-445C-BF63-77255B4D1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68BA7C-8533-414A-B7E0-85B03057C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CA83-3CDD-4112-B079-199D1B424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608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AAA984-B4D3-49C0-9E8F-35ACF4705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5520B5-0CDE-4300-8C55-1B72C724D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7EF01-A7F1-4635-A07A-9F05E06B7B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9FFF7-F0B9-4C06-92C1-B828BFBF40CE}" type="datetimeFigureOut">
              <a:rPr lang="en-US" smtClean="0"/>
              <a:t>7/17/2021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A714C-0EB0-48C9-A818-0A847CF633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CA133-C42D-4817-B891-6B2A084A91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DCA83-3CDD-4112-B079-199D1B424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477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142FA-26AF-4BA6-977B-EFAE0111E3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National Social Protection Strategy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BD1A79-7301-41E4-A462-B319E076DE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Social Safety Nets Project</a:t>
            </a:r>
          </a:p>
        </p:txBody>
      </p:sp>
    </p:spTree>
    <p:extLst>
      <p:ext uri="{BB962C8B-B14F-4D97-AF65-F5344CB8AC3E}">
        <p14:creationId xmlns:p14="http://schemas.microsoft.com/office/powerpoint/2010/main" val="209181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6B88B-1183-4B6D-95E3-0A37261F1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Major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52008-02A2-48A8-A427-DE09AA5534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Integrated Welfare Management System</a:t>
            </a:r>
          </a:p>
          <a:p>
            <a:r>
              <a:rPr lang="en-US" sz="3200" dirty="0"/>
              <a:t>National Social Protection Strategy</a:t>
            </a:r>
          </a:p>
          <a:p>
            <a:r>
              <a:rPr lang="en-US" sz="3200" dirty="0"/>
              <a:t>Graduation and Exit Strategy </a:t>
            </a:r>
          </a:p>
        </p:txBody>
      </p:sp>
    </p:spTree>
    <p:extLst>
      <p:ext uri="{BB962C8B-B14F-4D97-AF65-F5344CB8AC3E}">
        <p14:creationId xmlns:p14="http://schemas.microsoft.com/office/powerpoint/2010/main" val="1667227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DED3675-A815-48B6-B6FF-1DD3AC9D1E8C}"/>
              </a:ext>
            </a:extLst>
          </p:cNvPr>
          <p:cNvGrpSpPr/>
          <p:nvPr/>
        </p:nvGrpSpPr>
        <p:grpSpPr>
          <a:xfrm>
            <a:off x="985520" y="904867"/>
            <a:ext cx="9164320" cy="5851533"/>
            <a:chOff x="985520" y="904867"/>
            <a:chExt cx="9164320" cy="585153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2EA2F8B-450E-42B3-B62B-1DD57C6794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935" t="39857" r="19113" b="6315"/>
            <a:stretch/>
          </p:blipFill>
          <p:spPr>
            <a:xfrm>
              <a:off x="985520" y="904867"/>
              <a:ext cx="9032240" cy="422823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189D173-F4F8-4235-98E5-0E1C730E2B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8167" t="46415" r="18417" b="30467"/>
            <a:stretch/>
          </p:blipFill>
          <p:spPr>
            <a:xfrm>
              <a:off x="1004758" y="4912360"/>
              <a:ext cx="9145082" cy="18440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35736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E5D66-90E0-4B32-95E9-C9F0B768C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for the Strategy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1A4F3E-8CEC-4BD0-AB12-BFB3BFFFE5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40845" cy="4351338"/>
          </a:xfrm>
        </p:spPr>
        <p:txBody>
          <a:bodyPr>
            <a:normAutofit/>
          </a:bodyPr>
          <a:lstStyle/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Getting the initial approval for the strategic/policy  framework (NPD already sent you a document without strategy part) 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Meeting Task force team to present framework and get their directions as they are representing the government.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Start Development Strategy 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 Task Force team will participate in the strategy development process as well. They will review deliverables time to time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Finalize the Strategy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Get the Official Endorsement from the Government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557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National Social Protection Strategy</vt:lpstr>
      <vt:lpstr>Major Outcomes</vt:lpstr>
      <vt:lpstr>PowerPoint Presentation</vt:lpstr>
      <vt:lpstr>Steps for the Strategy Development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Information Technology 01</dc:creator>
  <cp:lastModifiedBy>Information Technology 01</cp:lastModifiedBy>
  <cp:revision>5</cp:revision>
  <dcterms:created xsi:type="dcterms:W3CDTF">2021-07-17T15:08:07Z</dcterms:created>
  <dcterms:modified xsi:type="dcterms:W3CDTF">2021-07-19T11:14:11Z</dcterms:modified>
</cp:coreProperties>
</file>