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31" r:id="rId3"/>
    <p:sldId id="43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2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F1155-FC18-42F6-8FC8-1772EAE90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53BED0-3AA4-42DB-9DCF-EBE8CA8A6F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85FA4-FBFE-4F9C-9713-3250A328C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9C39-3DCA-4643-8EDC-8246161A230D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C46F2-4794-48AA-A531-D9E364FF1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4D2F6-3D7E-4910-AFF8-4B51F69D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7D99-9C22-4DD4-A5AA-93A70B0DE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61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CA4EF-238D-4AA0-9ACC-822A21F2A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81B510-7F7B-455C-A0F9-21A566984E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AC3C7-894F-4BE4-BEFC-9A88439E3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9C39-3DCA-4643-8EDC-8246161A230D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67DFC-C206-404C-A0F9-8AFFD679E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E375E-3580-4B06-A8E7-C528F5FE9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7D99-9C22-4DD4-A5AA-93A70B0DE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48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9ECF0B-844A-462B-846E-B74022123A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D1618A-BAD6-4EA6-92E3-A9BE888F23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84F98-3F31-49C5-837F-0ED11EB50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9C39-3DCA-4643-8EDC-8246161A230D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D0074-27A5-4857-BE16-6F040F2B7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2A5A2-F286-44A4-8533-C023DD515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7D99-9C22-4DD4-A5AA-93A70B0DE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94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0DCFF-E2EA-4BE8-8638-9F600955A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5BC6C-F99E-474F-A704-A2DFE9D3F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1B5A8-4F70-4C98-9423-EAC9F7C7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9C39-3DCA-4643-8EDC-8246161A230D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86728-8F83-47B4-BED6-ABA9B0D26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4E9B0-728F-4D81-8CB9-2A962F0BF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7D99-9C22-4DD4-A5AA-93A70B0DE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86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7044B-6A7B-4992-A65C-7737FF98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EF1C0C-03D5-4798-97EB-7DA373B2F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1323D-E668-4154-A08F-2B4B4F823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9C39-3DCA-4643-8EDC-8246161A230D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DCAAA-28D8-41A1-A814-F34F1E0CA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CB8E8C-D724-4A64-B2EC-30C968526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7D99-9C22-4DD4-A5AA-93A70B0DE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2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82508-D526-4EDB-A90D-F8B145A12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7F423-4964-48F0-A329-E66946CF57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C35CFE-D7E1-4500-A3AA-D97707A96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0C46D-89A0-4497-9458-E774246D4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9C39-3DCA-4643-8EDC-8246161A230D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C4CE81-EF12-42EC-BF3F-563BE25D2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45F48F-DA32-4772-99FD-9AD430688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7D99-9C22-4DD4-A5AA-93A70B0DE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15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EB95E-2296-41E2-967A-3E4C43CC2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A6F53-BBBD-460B-9C9C-825FCC2CF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7DB670-BC2E-42FB-A54C-4C8E1B027B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DDE1FE-F61B-4098-9B9A-E6235C0F76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34CA7A-7A0D-4777-9C2B-2127DA3E49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5BAD4B-8D92-4EE7-86C2-98248B86F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9C39-3DCA-4643-8EDC-8246161A230D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6CED70-5C2D-4538-8915-27A9F7F50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588006-6502-4034-B65C-01BDBEA94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7D99-9C22-4DD4-A5AA-93A70B0DE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59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B998A-7C47-4D3A-8EE1-FE06E226C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B32284-A22E-44A7-9E55-D1EBD8027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9C39-3DCA-4643-8EDC-8246161A230D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D89497-732A-43FE-86CB-01DCB1B05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CEEE64-2FFF-4D08-B858-5E6DD8F7F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7D99-9C22-4DD4-A5AA-93A70B0DE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93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3FAF0F-1C5F-483A-97C3-5D6ED7C51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9C39-3DCA-4643-8EDC-8246161A230D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A2816A-8E7B-49EE-A000-186EA5686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94C6B-B93A-4B51-9D12-E4A0FC726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7D99-9C22-4DD4-A5AA-93A70B0DE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118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4492B-2BE9-459C-941E-DA02F9672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1B090-69C8-4DCB-B3D6-971D18226D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722D8C-51F5-4F0A-94E5-70592C3B7B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9E93E-B120-4C25-8538-423888B5E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9C39-3DCA-4643-8EDC-8246161A230D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602902-E2FA-4343-A8D4-74709B18F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AA9568-BDFC-44E8-87E6-30E163DD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7D99-9C22-4DD4-A5AA-93A70B0DE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043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49A04-D43B-4DC9-9A36-A0E46936F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2D28F3-611C-49D3-B61D-60F8A720F0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59A667-3180-4888-B954-376B207FEA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530D77-5E81-4305-9541-5155E648B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9C39-3DCA-4643-8EDC-8246161A230D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ECD675-5C9F-4346-97CC-4D084AD93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8E6BEC-58DC-40C4-A27A-D04933DF1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7D99-9C22-4DD4-A5AA-93A70B0DE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754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B5BF32-B309-4E4E-A785-BC02EF721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DC460E-5DC2-477F-A635-210C6BF98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8D081-5CBF-4A0F-B786-2D50A13F56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19C39-3DCA-4643-8EDC-8246161A230D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23519-B86A-49B3-B34C-44C8100805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1BBAF-DC3A-4296-8211-067C89F53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C7D99-9C22-4DD4-A5AA-93A70B0DE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52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3F95E-4D47-41DE-BC3C-5EC614D896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Faculty Investment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C87B8D-DF7D-4182-B288-DFC17A37C2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06528"/>
            <a:ext cx="9144000" cy="9512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857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-1981200"/>
            <a:ext cx="8229600" cy="8229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39529" y="228600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Technology Labs for 1000 Secondary Schools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25002" y="3276601"/>
            <a:ext cx="1142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Ground </a:t>
            </a:r>
          </a:p>
          <a:p>
            <a:r>
              <a:rPr lang="en-US" b="1" dirty="0"/>
              <a:t>Floor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12710" y="1981201"/>
            <a:ext cx="1002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First </a:t>
            </a:r>
          </a:p>
          <a:p>
            <a:r>
              <a:rPr lang="en-US" b="1" dirty="0">
                <a:solidFill>
                  <a:srgbClr val="FF0000"/>
                </a:solidFill>
              </a:rPr>
              <a:t>Floor</a:t>
            </a:r>
          </a:p>
        </p:txBody>
      </p:sp>
      <p:sp>
        <p:nvSpPr>
          <p:cNvPr id="9" name="Left Arrow 8"/>
          <p:cNvSpPr/>
          <p:nvPr/>
        </p:nvSpPr>
        <p:spPr>
          <a:xfrm>
            <a:off x="9067800" y="2133601"/>
            <a:ext cx="381000" cy="323165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9078862" y="3451830"/>
            <a:ext cx="381000" cy="318701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700861"/>
              </p:ext>
            </p:extLst>
          </p:nvPr>
        </p:nvGraphicFramePr>
        <p:xfrm>
          <a:off x="688257" y="5029200"/>
          <a:ext cx="10776156" cy="1651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74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37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178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Type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Type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Ground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Bio/Chemistry	 </a:t>
                      </a:r>
                      <a:r>
                        <a:rPr lang="en-US" dirty="0" err="1"/>
                        <a:t>Maths</a:t>
                      </a:r>
                      <a:r>
                        <a:rPr lang="en-US" dirty="0"/>
                        <a:t>/Physics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Nenasa</a:t>
                      </a:r>
                      <a:r>
                        <a:rPr lang="en-US" dirty="0"/>
                        <a:t> (DLL)</a:t>
                      </a:r>
                    </a:p>
                    <a:p>
                      <a:r>
                        <a:rPr lang="en-US" dirty="0" err="1"/>
                        <a:t>Maths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First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Language/</a:t>
                      </a:r>
                      <a:r>
                        <a:rPr lang="en-US" dirty="0" err="1"/>
                        <a:t>Nenasa</a:t>
                      </a:r>
                      <a:r>
                        <a:rPr lang="en-US" dirty="0"/>
                        <a:t>( DLL)</a:t>
                      </a:r>
                    </a:p>
                    <a:p>
                      <a:r>
                        <a:rPr lang="en-US" dirty="0"/>
                        <a:t>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Language Lab</a:t>
                      </a:r>
                    </a:p>
                    <a:p>
                      <a:r>
                        <a:rPr lang="en-US" dirty="0"/>
                        <a:t> ICT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33800" y="4419600"/>
            <a:ext cx="42672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Lydian" pitchFamily="34" charset="0"/>
              </a:rPr>
              <a:t>Total Investment  - </a:t>
            </a:r>
            <a:r>
              <a:rPr lang="si-LK" sz="2000" b="1" dirty="0">
                <a:latin typeface="Lydian" pitchFamily="34" charset="0"/>
              </a:rPr>
              <a:t> </a:t>
            </a:r>
            <a:r>
              <a:rPr lang="en-US" sz="2000" b="1" dirty="0">
                <a:latin typeface="Lydian" pitchFamily="34" charset="0"/>
              </a:rPr>
              <a:t>20.5 SLRM  </a:t>
            </a:r>
          </a:p>
        </p:txBody>
      </p:sp>
    </p:spTree>
    <p:extLst>
      <p:ext uri="{BB962C8B-B14F-4D97-AF65-F5344CB8AC3E}">
        <p14:creationId xmlns:p14="http://schemas.microsoft.com/office/powerpoint/2010/main" val="316916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85800"/>
            <a:ext cx="7967872" cy="3962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228601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/>
              <a:t>Technological Faculty for 251 Secondary Schools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33600" y="5181600"/>
            <a:ext cx="769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00B0F0"/>
                </a:solidFill>
              </a:rPr>
              <a:t>Second Floor 	</a:t>
            </a:r>
            <a:r>
              <a:rPr lang="en-US" sz="2000" dirty="0">
                <a:solidFill>
                  <a:srgbClr val="00B0F0"/>
                </a:solidFill>
              </a:rPr>
              <a:t>– 03 Class Rooms + Electronics Room</a:t>
            </a:r>
            <a:endParaRPr lang="en-US" sz="20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First Floor 	 </a:t>
            </a:r>
            <a:r>
              <a:rPr lang="en-US" sz="2000" dirty="0">
                <a:solidFill>
                  <a:srgbClr val="FF0000"/>
                </a:solidFill>
              </a:rPr>
              <a:t>- Bio Systems Technology Unit &amp; Electrical Unit</a:t>
            </a:r>
          </a:p>
          <a:p>
            <a:pPr>
              <a:lnSpc>
                <a:spcPct val="150000"/>
              </a:lnSpc>
            </a:pPr>
            <a:r>
              <a:rPr lang="en-US" sz="2000" b="1" dirty="0"/>
              <a:t>Ground Floor 	</a:t>
            </a:r>
            <a:r>
              <a:rPr lang="en-US" sz="2000" dirty="0"/>
              <a:t>– Mechanical Engineering Unit &amp;  Civil Engineering 	 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25002" y="3620870"/>
            <a:ext cx="1142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Ground </a:t>
            </a:r>
          </a:p>
          <a:p>
            <a:r>
              <a:rPr lang="en-US" b="1" dirty="0"/>
              <a:t>Floor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12710" y="2667001"/>
            <a:ext cx="1002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First </a:t>
            </a:r>
          </a:p>
          <a:p>
            <a:r>
              <a:rPr lang="en-US" b="1" dirty="0">
                <a:solidFill>
                  <a:srgbClr val="FF0000"/>
                </a:solidFill>
              </a:rPr>
              <a:t>Floor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12710" y="1828801"/>
            <a:ext cx="1155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Second </a:t>
            </a:r>
          </a:p>
          <a:p>
            <a:r>
              <a:rPr lang="en-US" b="1" dirty="0">
                <a:solidFill>
                  <a:srgbClr val="00B0F0"/>
                </a:solidFill>
              </a:rPr>
              <a:t>Floor</a:t>
            </a:r>
          </a:p>
        </p:txBody>
      </p:sp>
      <p:sp>
        <p:nvSpPr>
          <p:cNvPr id="9" name="Left Arrow 8"/>
          <p:cNvSpPr/>
          <p:nvPr/>
        </p:nvSpPr>
        <p:spPr>
          <a:xfrm>
            <a:off x="9067800" y="2819401"/>
            <a:ext cx="381000" cy="323165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9067800" y="1967299"/>
            <a:ext cx="381000" cy="31870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9078862" y="3796099"/>
            <a:ext cx="381000" cy="318701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8E7B38-0D7B-41EA-BCE5-E1E2DE310171}"/>
              </a:ext>
            </a:extLst>
          </p:cNvPr>
          <p:cNvSpPr txBox="1"/>
          <p:nvPr/>
        </p:nvSpPr>
        <p:spPr>
          <a:xfrm>
            <a:off x="3679136" y="4524345"/>
            <a:ext cx="42672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Lydian" pitchFamily="34" charset="0"/>
              </a:rPr>
              <a:t>Total Investment  - </a:t>
            </a:r>
            <a:r>
              <a:rPr lang="si-LK" sz="2000" b="1" dirty="0">
                <a:latin typeface="Lydian" pitchFamily="34" charset="0"/>
              </a:rPr>
              <a:t> </a:t>
            </a:r>
            <a:r>
              <a:rPr lang="en-US" sz="2000" b="1" dirty="0">
                <a:latin typeface="Lydian" pitchFamily="34" charset="0"/>
              </a:rPr>
              <a:t>65 SLRM  </a:t>
            </a:r>
          </a:p>
        </p:txBody>
      </p:sp>
    </p:spTree>
    <p:extLst>
      <p:ext uri="{BB962C8B-B14F-4D97-AF65-F5344CB8AC3E}">
        <p14:creationId xmlns:p14="http://schemas.microsoft.com/office/powerpoint/2010/main" val="2390734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Widescreen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Adobe Gothic Std B</vt:lpstr>
      <vt:lpstr>Arial</vt:lpstr>
      <vt:lpstr>Calibri</vt:lpstr>
      <vt:lpstr>Calibri Light</vt:lpstr>
      <vt:lpstr>Lydian</vt:lpstr>
      <vt:lpstr>Office Theme</vt:lpstr>
      <vt:lpstr>Faculty Investment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Investment</dc:title>
  <dc:creator>Information Technology 01</dc:creator>
  <cp:lastModifiedBy>Information Technology 01</cp:lastModifiedBy>
  <cp:revision>2</cp:revision>
  <dcterms:created xsi:type="dcterms:W3CDTF">2021-05-17T04:30:11Z</dcterms:created>
  <dcterms:modified xsi:type="dcterms:W3CDTF">2021-05-17T04:33:14Z</dcterms:modified>
</cp:coreProperties>
</file>