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6"/>
  </p:notesMasterIdLst>
  <p:sldIdLst>
    <p:sldId id="366" r:id="rId2"/>
    <p:sldId id="364" r:id="rId3"/>
    <p:sldId id="357" r:id="rId4"/>
    <p:sldId id="350" r:id="rId5"/>
    <p:sldId id="354" r:id="rId6"/>
    <p:sldId id="353" r:id="rId7"/>
    <p:sldId id="336" r:id="rId8"/>
    <p:sldId id="363" r:id="rId9"/>
    <p:sldId id="359" r:id="rId10"/>
    <p:sldId id="365" r:id="rId11"/>
    <p:sldId id="358" r:id="rId12"/>
    <p:sldId id="361" r:id="rId13"/>
    <p:sldId id="36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599AF5-AAE8-44E5-9F1C-BFADD1E0FCCE}" type="doc">
      <dgm:prSet loTypeId="urn:microsoft.com/office/officeart/2005/8/layout/gear1" loCatId="cycle" qsTypeId="urn:microsoft.com/office/officeart/2005/8/quickstyle/simple4" qsCatId="simple" csTypeId="urn:microsoft.com/office/officeart/2005/8/colors/colorful1" csCatId="colorful" phldr="1"/>
      <dgm:spPr/>
    </dgm:pt>
    <dgm:pt modelId="{71683A86-30C5-4482-95AB-AC55C09003D2}">
      <dgm:prSet phldrT="[Text]" custT="1"/>
      <dgm:spPr/>
      <dgm:t>
        <a:bodyPr/>
        <a:lstStyle/>
        <a:p>
          <a:r>
            <a:rPr lang="en-US" sz="1600" dirty="0">
              <a:solidFill>
                <a:schemeClr val="tx1"/>
              </a:solidFill>
            </a:rPr>
            <a:t>National Social Protection Strategy</a:t>
          </a:r>
        </a:p>
      </dgm:t>
    </dgm:pt>
    <dgm:pt modelId="{CC621FEA-E51A-459B-BDB6-BC4AA187012C}" type="parTrans" cxnId="{32D68565-1669-4BEA-9010-382AB9C3C6A0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84568C0C-4E9A-4974-8D0E-BBD603BBBEB4}" type="sibTrans" cxnId="{32D68565-1669-4BEA-9010-382AB9C3C6A0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C5FF0801-C35D-43AE-B8A8-260F7C0B7404}">
      <dgm:prSet phldrT="[Text]" custT="1"/>
      <dgm:spPr/>
      <dgm:t>
        <a:bodyPr/>
        <a:lstStyle/>
        <a:p>
          <a:r>
            <a:rPr lang="en-US" sz="1600" dirty="0">
              <a:solidFill>
                <a:schemeClr val="tx1"/>
              </a:solidFill>
            </a:rPr>
            <a:t>Graduation and Exit</a:t>
          </a:r>
        </a:p>
      </dgm:t>
    </dgm:pt>
    <dgm:pt modelId="{CDB13938-94EC-4272-ADB3-694168F17DD6}" type="parTrans" cxnId="{96E614CA-F933-4291-9057-B683053928B5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5A0C1400-8531-4CAC-B8ED-4A37C74C04A0}" type="sibTrans" cxnId="{96E614CA-F933-4291-9057-B683053928B5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A1B4BB23-AF17-423A-98A6-08C0846A6A9D}">
      <dgm:prSet phldrT="[Text]" custT="1"/>
      <dgm:spPr/>
      <dgm:t>
        <a:bodyPr/>
        <a:lstStyle/>
        <a:p>
          <a:r>
            <a:rPr lang="en-US" sz="1600" dirty="0">
              <a:solidFill>
                <a:schemeClr val="tx1"/>
              </a:solidFill>
            </a:rPr>
            <a:t>Standardized Targeting System</a:t>
          </a:r>
        </a:p>
      </dgm:t>
    </dgm:pt>
    <dgm:pt modelId="{81FAA2F5-202C-4B7F-A300-4BDF2B1BEF53}" type="parTrans" cxnId="{68564089-1E84-4840-957E-BBAE82AA020F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D623628C-44FB-4149-99AD-0E6B33F6EC10}" type="sibTrans" cxnId="{68564089-1E84-4840-957E-BBAE82AA020F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DE443B41-26F7-4A43-A457-39C404BD2B3B}" type="pres">
      <dgm:prSet presAssocID="{ED599AF5-AAE8-44E5-9F1C-BFADD1E0FCC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6AF36A8-815D-4E6E-B742-787B1747A563}" type="pres">
      <dgm:prSet presAssocID="{71683A86-30C5-4482-95AB-AC55C09003D2}" presName="gear1" presStyleLbl="node1" presStyleIdx="0" presStyleCnt="3">
        <dgm:presLayoutVars>
          <dgm:chMax val="1"/>
          <dgm:bulletEnabled val="1"/>
        </dgm:presLayoutVars>
      </dgm:prSet>
      <dgm:spPr/>
    </dgm:pt>
    <dgm:pt modelId="{8B73025F-FFAB-48A1-BFCA-3A08B98AD9B1}" type="pres">
      <dgm:prSet presAssocID="{71683A86-30C5-4482-95AB-AC55C09003D2}" presName="gear1srcNode" presStyleLbl="node1" presStyleIdx="0" presStyleCnt="3"/>
      <dgm:spPr/>
    </dgm:pt>
    <dgm:pt modelId="{3EB2D4BF-32E9-4AEB-9B73-4170039830F7}" type="pres">
      <dgm:prSet presAssocID="{71683A86-30C5-4482-95AB-AC55C09003D2}" presName="gear1dstNode" presStyleLbl="node1" presStyleIdx="0" presStyleCnt="3"/>
      <dgm:spPr/>
    </dgm:pt>
    <dgm:pt modelId="{F4A17372-8C2D-4BB5-A026-B26B45A18B67}" type="pres">
      <dgm:prSet presAssocID="{C5FF0801-C35D-43AE-B8A8-260F7C0B7404}" presName="gear2" presStyleLbl="node1" presStyleIdx="1" presStyleCnt="3">
        <dgm:presLayoutVars>
          <dgm:chMax val="1"/>
          <dgm:bulletEnabled val="1"/>
        </dgm:presLayoutVars>
      </dgm:prSet>
      <dgm:spPr/>
    </dgm:pt>
    <dgm:pt modelId="{968DAFBF-798E-4A12-AB34-32B901D00D7E}" type="pres">
      <dgm:prSet presAssocID="{C5FF0801-C35D-43AE-B8A8-260F7C0B7404}" presName="gear2srcNode" presStyleLbl="node1" presStyleIdx="1" presStyleCnt="3"/>
      <dgm:spPr/>
    </dgm:pt>
    <dgm:pt modelId="{7AA81A8F-86F0-4754-86C2-DEB6147B110C}" type="pres">
      <dgm:prSet presAssocID="{C5FF0801-C35D-43AE-B8A8-260F7C0B7404}" presName="gear2dstNode" presStyleLbl="node1" presStyleIdx="1" presStyleCnt="3"/>
      <dgm:spPr/>
    </dgm:pt>
    <dgm:pt modelId="{58577E74-F63E-4B04-B4FD-681B4F6BA3A5}" type="pres">
      <dgm:prSet presAssocID="{A1B4BB23-AF17-423A-98A6-08C0846A6A9D}" presName="gear3" presStyleLbl="node1" presStyleIdx="2" presStyleCnt="3"/>
      <dgm:spPr/>
    </dgm:pt>
    <dgm:pt modelId="{525334CF-A143-4600-82F2-06C151CE7F92}" type="pres">
      <dgm:prSet presAssocID="{A1B4BB23-AF17-423A-98A6-08C0846A6A9D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F9D11977-B83A-45F7-94B9-71635614931D}" type="pres">
      <dgm:prSet presAssocID="{A1B4BB23-AF17-423A-98A6-08C0846A6A9D}" presName="gear3srcNode" presStyleLbl="node1" presStyleIdx="2" presStyleCnt="3"/>
      <dgm:spPr/>
    </dgm:pt>
    <dgm:pt modelId="{5B683BBD-AFEE-4350-8008-576FDB3E34B9}" type="pres">
      <dgm:prSet presAssocID="{A1B4BB23-AF17-423A-98A6-08C0846A6A9D}" presName="gear3dstNode" presStyleLbl="node1" presStyleIdx="2" presStyleCnt="3"/>
      <dgm:spPr/>
    </dgm:pt>
    <dgm:pt modelId="{E25728F0-08FD-43D9-AE06-7A65B7EA9232}" type="pres">
      <dgm:prSet presAssocID="{84568C0C-4E9A-4974-8D0E-BBD603BBBEB4}" presName="connector1" presStyleLbl="sibTrans2D1" presStyleIdx="0" presStyleCnt="3"/>
      <dgm:spPr/>
    </dgm:pt>
    <dgm:pt modelId="{3500A2FC-FABE-4CE8-AAD9-333913F8D470}" type="pres">
      <dgm:prSet presAssocID="{5A0C1400-8531-4CAC-B8ED-4A37C74C04A0}" presName="connector2" presStyleLbl="sibTrans2D1" presStyleIdx="1" presStyleCnt="3"/>
      <dgm:spPr/>
    </dgm:pt>
    <dgm:pt modelId="{1ED93BD6-8DC7-41AB-821E-D1032C1333B2}" type="pres">
      <dgm:prSet presAssocID="{D623628C-44FB-4149-99AD-0E6B33F6EC10}" presName="connector3" presStyleLbl="sibTrans2D1" presStyleIdx="2" presStyleCnt="3"/>
      <dgm:spPr/>
    </dgm:pt>
  </dgm:ptLst>
  <dgm:cxnLst>
    <dgm:cxn modelId="{A3472714-38CA-4D5A-9C9C-C57E885545DA}" type="presOf" srcId="{5A0C1400-8531-4CAC-B8ED-4A37C74C04A0}" destId="{3500A2FC-FABE-4CE8-AAD9-333913F8D470}" srcOrd="0" destOrd="0" presId="urn:microsoft.com/office/officeart/2005/8/layout/gear1"/>
    <dgm:cxn modelId="{9F4CCD16-0DC3-4FC9-872C-C76D4952C3F2}" type="presOf" srcId="{71683A86-30C5-4482-95AB-AC55C09003D2}" destId="{76AF36A8-815D-4E6E-B742-787B1747A563}" srcOrd="0" destOrd="0" presId="urn:microsoft.com/office/officeart/2005/8/layout/gear1"/>
    <dgm:cxn modelId="{A5A6342F-9F85-4DEF-AB34-4E12E726FC75}" type="presOf" srcId="{A1B4BB23-AF17-423A-98A6-08C0846A6A9D}" destId="{525334CF-A143-4600-82F2-06C151CE7F92}" srcOrd="1" destOrd="0" presId="urn:microsoft.com/office/officeart/2005/8/layout/gear1"/>
    <dgm:cxn modelId="{4172F832-55EC-4A31-9B11-FF66D3FECBA8}" type="presOf" srcId="{A1B4BB23-AF17-423A-98A6-08C0846A6A9D}" destId="{F9D11977-B83A-45F7-94B9-71635614931D}" srcOrd="2" destOrd="0" presId="urn:microsoft.com/office/officeart/2005/8/layout/gear1"/>
    <dgm:cxn modelId="{72FB2236-5A1B-4475-AF99-9D800DAB8305}" type="presOf" srcId="{71683A86-30C5-4482-95AB-AC55C09003D2}" destId="{3EB2D4BF-32E9-4AEB-9B73-4170039830F7}" srcOrd="2" destOrd="0" presId="urn:microsoft.com/office/officeart/2005/8/layout/gear1"/>
    <dgm:cxn modelId="{CB0A0F39-C312-4E65-B37D-A20421F7EE73}" type="presOf" srcId="{D623628C-44FB-4149-99AD-0E6B33F6EC10}" destId="{1ED93BD6-8DC7-41AB-821E-D1032C1333B2}" srcOrd="0" destOrd="0" presId="urn:microsoft.com/office/officeart/2005/8/layout/gear1"/>
    <dgm:cxn modelId="{32D68565-1669-4BEA-9010-382AB9C3C6A0}" srcId="{ED599AF5-AAE8-44E5-9F1C-BFADD1E0FCCE}" destId="{71683A86-30C5-4482-95AB-AC55C09003D2}" srcOrd="0" destOrd="0" parTransId="{CC621FEA-E51A-459B-BDB6-BC4AA187012C}" sibTransId="{84568C0C-4E9A-4974-8D0E-BBD603BBBEB4}"/>
    <dgm:cxn modelId="{277F2466-F508-4110-BEA8-69472367295E}" type="presOf" srcId="{C5FF0801-C35D-43AE-B8A8-260F7C0B7404}" destId="{7AA81A8F-86F0-4754-86C2-DEB6147B110C}" srcOrd="2" destOrd="0" presId="urn:microsoft.com/office/officeart/2005/8/layout/gear1"/>
    <dgm:cxn modelId="{5D92C767-54B6-46F1-9DAB-032F0D812596}" type="presOf" srcId="{A1B4BB23-AF17-423A-98A6-08C0846A6A9D}" destId="{58577E74-F63E-4B04-B4FD-681B4F6BA3A5}" srcOrd="0" destOrd="0" presId="urn:microsoft.com/office/officeart/2005/8/layout/gear1"/>
    <dgm:cxn modelId="{AC1B1E75-1C4B-4554-8BAD-B2088E8437E2}" type="presOf" srcId="{C5FF0801-C35D-43AE-B8A8-260F7C0B7404}" destId="{968DAFBF-798E-4A12-AB34-32B901D00D7E}" srcOrd="1" destOrd="0" presId="urn:microsoft.com/office/officeart/2005/8/layout/gear1"/>
    <dgm:cxn modelId="{B3589881-E335-4247-9C98-B068AA69FE80}" type="presOf" srcId="{84568C0C-4E9A-4974-8D0E-BBD603BBBEB4}" destId="{E25728F0-08FD-43D9-AE06-7A65B7EA9232}" srcOrd="0" destOrd="0" presId="urn:microsoft.com/office/officeart/2005/8/layout/gear1"/>
    <dgm:cxn modelId="{6F64D285-FDCD-4F09-A8F9-79B215D836CC}" type="presOf" srcId="{C5FF0801-C35D-43AE-B8A8-260F7C0B7404}" destId="{F4A17372-8C2D-4BB5-A026-B26B45A18B67}" srcOrd="0" destOrd="0" presId="urn:microsoft.com/office/officeart/2005/8/layout/gear1"/>
    <dgm:cxn modelId="{68564089-1E84-4840-957E-BBAE82AA020F}" srcId="{ED599AF5-AAE8-44E5-9F1C-BFADD1E0FCCE}" destId="{A1B4BB23-AF17-423A-98A6-08C0846A6A9D}" srcOrd="2" destOrd="0" parTransId="{81FAA2F5-202C-4B7F-A300-4BDF2B1BEF53}" sibTransId="{D623628C-44FB-4149-99AD-0E6B33F6EC10}"/>
    <dgm:cxn modelId="{56387096-7DDD-4F26-A00E-1FD4F49E2D28}" type="presOf" srcId="{ED599AF5-AAE8-44E5-9F1C-BFADD1E0FCCE}" destId="{DE443B41-26F7-4A43-A457-39C404BD2B3B}" srcOrd="0" destOrd="0" presId="urn:microsoft.com/office/officeart/2005/8/layout/gear1"/>
    <dgm:cxn modelId="{96E614CA-F933-4291-9057-B683053928B5}" srcId="{ED599AF5-AAE8-44E5-9F1C-BFADD1E0FCCE}" destId="{C5FF0801-C35D-43AE-B8A8-260F7C0B7404}" srcOrd="1" destOrd="0" parTransId="{CDB13938-94EC-4272-ADB3-694168F17DD6}" sibTransId="{5A0C1400-8531-4CAC-B8ED-4A37C74C04A0}"/>
    <dgm:cxn modelId="{79CDB3F6-412F-4957-A1D0-DCC39D9C80E1}" type="presOf" srcId="{A1B4BB23-AF17-423A-98A6-08C0846A6A9D}" destId="{5B683BBD-AFEE-4350-8008-576FDB3E34B9}" srcOrd="3" destOrd="0" presId="urn:microsoft.com/office/officeart/2005/8/layout/gear1"/>
    <dgm:cxn modelId="{4B56E7FA-486F-4D2C-8381-FC3A2E196171}" type="presOf" srcId="{71683A86-30C5-4482-95AB-AC55C09003D2}" destId="{8B73025F-FFAB-48A1-BFCA-3A08B98AD9B1}" srcOrd="1" destOrd="0" presId="urn:microsoft.com/office/officeart/2005/8/layout/gear1"/>
    <dgm:cxn modelId="{B416B722-CCC6-4B92-A895-B568E87D3050}" type="presParOf" srcId="{DE443B41-26F7-4A43-A457-39C404BD2B3B}" destId="{76AF36A8-815D-4E6E-B742-787B1747A563}" srcOrd="0" destOrd="0" presId="urn:microsoft.com/office/officeart/2005/8/layout/gear1"/>
    <dgm:cxn modelId="{C9F520DA-F60C-46A4-90C8-B61365023E5E}" type="presParOf" srcId="{DE443B41-26F7-4A43-A457-39C404BD2B3B}" destId="{8B73025F-FFAB-48A1-BFCA-3A08B98AD9B1}" srcOrd="1" destOrd="0" presId="urn:microsoft.com/office/officeart/2005/8/layout/gear1"/>
    <dgm:cxn modelId="{D91A6663-4124-4812-AB9F-6FB15E86F051}" type="presParOf" srcId="{DE443B41-26F7-4A43-A457-39C404BD2B3B}" destId="{3EB2D4BF-32E9-4AEB-9B73-4170039830F7}" srcOrd="2" destOrd="0" presId="urn:microsoft.com/office/officeart/2005/8/layout/gear1"/>
    <dgm:cxn modelId="{25EB5D37-9338-4ED4-B45E-BD286C361924}" type="presParOf" srcId="{DE443B41-26F7-4A43-A457-39C404BD2B3B}" destId="{F4A17372-8C2D-4BB5-A026-B26B45A18B67}" srcOrd="3" destOrd="0" presId="urn:microsoft.com/office/officeart/2005/8/layout/gear1"/>
    <dgm:cxn modelId="{C92FFBA2-A68D-41AF-9D4A-3774FA097AD1}" type="presParOf" srcId="{DE443B41-26F7-4A43-A457-39C404BD2B3B}" destId="{968DAFBF-798E-4A12-AB34-32B901D00D7E}" srcOrd="4" destOrd="0" presId="urn:microsoft.com/office/officeart/2005/8/layout/gear1"/>
    <dgm:cxn modelId="{D27BED48-683E-442B-AF1D-153A5EDEED77}" type="presParOf" srcId="{DE443B41-26F7-4A43-A457-39C404BD2B3B}" destId="{7AA81A8F-86F0-4754-86C2-DEB6147B110C}" srcOrd="5" destOrd="0" presId="urn:microsoft.com/office/officeart/2005/8/layout/gear1"/>
    <dgm:cxn modelId="{C5F17DCD-084D-4F47-93BE-E232A3C3E5AC}" type="presParOf" srcId="{DE443B41-26F7-4A43-A457-39C404BD2B3B}" destId="{58577E74-F63E-4B04-B4FD-681B4F6BA3A5}" srcOrd="6" destOrd="0" presId="urn:microsoft.com/office/officeart/2005/8/layout/gear1"/>
    <dgm:cxn modelId="{9C05F8F6-D47F-4BE0-BC95-2C3925BCF4A0}" type="presParOf" srcId="{DE443B41-26F7-4A43-A457-39C404BD2B3B}" destId="{525334CF-A143-4600-82F2-06C151CE7F92}" srcOrd="7" destOrd="0" presId="urn:microsoft.com/office/officeart/2005/8/layout/gear1"/>
    <dgm:cxn modelId="{FCC5D1C5-49AC-4672-A3F3-6052F848DD59}" type="presParOf" srcId="{DE443B41-26F7-4A43-A457-39C404BD2B3B}" destId="{F9D11977-B83A-45F7-94B9-71635614931D}" srcOrd="8" destOrd="0" presId="urn:microsoft.com/office/officeart/2005/8/layout/gear1"/>
    <dgm:cxn modelId="{B06F87AC-14C5-497B-B1AC-56B396D15011}" type="presParOf" srcId="{DE443B41-26F7-4A43-A457-39C404BD2B3B}" destId="{5B683BBD-AFEE-4350-8008-576FDB3E34B9}" srcOrd="9" destOrd="0" presId="urn:microsoft.com/office/officeart/2005/8/layout/gear1"/>
    <dgm:cxn modelId="{0A07A08C-D5ED-401C-BA48-731E1315C1A0}" type="presParOf" srcId="{DE443B41-26F7-4A43-A457-39C404BD2B3B}" destId="{E25728F0-08FD-43D9-AE06-7A65B7EA9232}" srcOrd="10" destOrd="0" presId="urn:microsoft.com/office/officeart/2005/8/layout/gear1"/>
    <dgm:cxn modelId="{BD6A7245-5577-44BA-9CE9-B209555A4682}" type="presParOf" srcId="{DE443B41-26F7-4A43-A457-39C404BD2B3B}" destId="{3500A2FC-FABE-4CE8-AAD9-333913F8D470}" srcOrd="11" destOrd="0" presId="urn:microsoft.com/office/officeart/2005/8/layout/gear1"/>
    <dgm:cxn modelId="{189626C0-8D66-4658-8C85-B3E768E63026}" type="presParOf" srcId="{DE443B41-26F7-4A43-A457-39C404BD2B3B}" destId="{1ED93BD6-8DC7-41AB-821E-D1032C1333B2}" srcOrd="12" destOrd="0" presId="urn:microsoft.com/office/officeart/2005/8/layout/gear1"/>
  </dgm:cxnLst>
  <dgm:bg>
    <a:blipFill>
      <a:blip xmlns:r="http://schemas.openxmlformats.org/officeDocument/2006/relationships" r:embed="rId1">
        <a:alphaModFix amt="20000"/>
      </a:blip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3C472B-8F4E-42B1-BCEA-DD1A27E1F636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F3DBFB-C4AB-4BBE-8A8E-E65690795A44}">
      <dgm:prSet phldrT="[Text]" custT="1"/>
      <dgm:spPr>
        <a:solidFill>
          <a:srgbClr val="C00000"/>
        </a:solidFill>
      </dgm:spPr>
      <dgm:t>
        <a:bodyPr/>
        <a:lstStyle/>
        <a:p>
          <a:pPr algn="ctr"/>
          <a:r>
            <a:rPr lang="en-US" sz="1800" b="1" dirty="0">
              <a:solidFill>
                <a:schemeClr val="tx1"/>
              </a:solidFill>
            </a:rPr>
            <a:t>Sigle Window</a:t>
          </a:r>
        </a:p>
        <a:p>
          <a:pPr algn="ctr"/>
          <a:r>
            <a:rPr lang="en-US" sz="1800" b="1" dirty="0">
              <a:solidFill>
                <a:schemeClr val="tx1"/>
              </a:solidFill>
            </a:rPr>
            <a:t>(IWMS)</a:t>
          </a:r>
        </a:p>
      </dgm:t>
    </dgm:pt>
    <dgm:pt modelId="{F844C6CC-0B43-4BCA-9959-8D346C879DD5}" type="parTrans" cxnId="{A2CE3EED-3C44-44F4-AE4A-CAF35027DCA9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710F30F1-90A5-46C1-B282-C70BC26C658D}" type="sibTrans" cxnId="{A2CE3EED-3C44-44F4-AE4A-CAF35027DCA9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3099562A-75DD-4FBA-A16D-34FEE6DFA860}">
      <dgm:prSet phldrT="[Text]" custT="1"/>
      <dgm:spPr/>
      <dgm:t>
        <a:bodyPr/>
        <a:lstStyle/>
        <a:p>
          <a:r>
            <a:rPr lang="en-US" sz="1800" dirty="0">
              <a:solidFill>
                <a:schemeClr val="bg1"/>
              </a:solidFill>
            </a:rPr>
            <a:t>Standardized Targeting System</a:t>
          </a:r>
        </a:p>
      </dgm:t>
    </dgm:pt>
    <dgm:pt modelId="{2E899D32-AFDF-402B-85C3-83B7109C0DBA}" type="parTrans" cxnId="{615F816C-5874-40D7-83F5-D29ABC2A08DD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9D79198D-3A9D-485F-B04F-302241277C66}" type="sibTrans" cxnId="{615F816C-5874-40D7-83F5-D29ABC2A08DD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D3D8906B-94CB-4EB2-9FC5-C245B8FB60C2}">
      <dgm:prSet phldrT="[Text]" custT="1"/>
      <dgm:spPr/>
      <dgm:t>
        <a:bodyPr/>
        <a:lstStyle/>
        <a:p>
          <a:r>
            <a:rPr lang="en-US" sz="1800" dirty="0">
              <a:solidFill>
                <a:schemeClr val="bg1"/>
              </a:solidFill>
            </a:rPr>
            <a:t>Service Delivery and Compliance Monitoring System</a:t>
          </a:r>
        </a:p>
      </dgm:t>
    </dgm:pt>
    <dgm:pt modelId="{89397DD5-172E-453D-9FE6-0FBE9BF4EA3B}" type="parTrans" cxnId="{2CF7C0E7-8A0F-4306-BBA0-74AAABF1762B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4FB936FF-1CAE-4BC6-BA00-387EE3B52202}" type="sibTrans" cxnId="{2CF7C0E7-8A0F-4306-BBA0-74AAABF1762B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334C07DC-9AD6-4C42-B59F-FDD5B47656C6}">
      <dgm:prSet phldrT="[Text]" custT="1"/>
      <dgm:spPr/>
      <dgm:t>
        <a:bodyPr/>
        <a:lstStyle/>
        <a:p>
          <a:r>
            <a:rPr lang="en-US" sz="1800" dirty="0">
              <a:solidFill>
                <a:schemeClr val="bg1"/>
              </a:solidFill>
            </a:rPr>
            <a:t>Government-to-Persons (G2P) </a:t>
          </a:r>
        </a:p>
      </dgm:t>
    </dgm:pt>
    <dgm:pt modelId="{84C5E417-BC16-4459-966E-4681F58D266D}" type="parTrans" cxnId="{9C0C5A81-EDB9-4B54-8251-B6338F61AB3D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F5AB2AC7-5440-4DD1-97E4-EBA4416B6837}" type="sibTrans" cxnId="{9C0C5A81-EDB9-4B54-8251-B6338F61AB3D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A640625A-82F9-4C84-B9FB-D9ADC6643A0D}">
      <dgm:prSet phldrT="[Text]" custT="1"/>
      <dgm:spPr/>
      <dgm:t>
        <a:bodyPr/>
        <a:lstStyle/>
        <a:p>
          <a:r>
            <a:rPr lang="en-US" sz="1800" dirty="0">
              <a:solidFill>
                <a:schemeClr val="bg1"/>
              </a:solidFill>
            </a:rPr>
            <a:t>Information Systems and Business Process</a:t>
          </a:r>
        </a:p>
      </dgm:t>
    </dgm:pt>
    <dgm:pt modelId="{9A43B81F-8DAA-4040-ADFD-0AC4680E80E6}" type="parTrans" cxnId="{6794887C-BE61-45A1-884E-DA58003B6EEA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16AB72DA-F1CF-44B1-A856-84EABF8A5D18}" type="sibTrans" cxnId="{6794887C-BE61-45A1-884E-DA58003B6EEA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6E065631-47A9-471C-8A2D-2B2BDB156B64}">
      <dgm:prSet phldrT="[Text]" custT="1"/>
      <dgm:spPr/>
      <dgm:t>
        <a:bodyPr/>
        <a:lstStyle/>
        <a:p>
          <a:r>
            <a:rPr lang="en-US" sz="1800" dirty="0">
              <a:solidFill>
                <a:schemeClr val="bg1"/>
              </a:solidFill>
            </a:rPr>
            <a:t>Grievance Redress System (GRS)</a:t>
          </a:r>
        </a:p>
      </dgm:t>
    </dgm:pt>
    <dgm:pt modelId="{48EE1F32-3F62-4784-8AB2-A91474FC3534}" type="parTrans" cxnId="{247EE27D-B1F8-4A04-8680-F06AF77039E8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620D1079-AF33-490F-AA70-83163B9D4C11}" type="sibTrans" cxnId="{247EE27D-B1F8-4A04-8680-F06AF77039E8}">
      <dgm:prSet/>
      <dgm:spPr/>
      <dgm:t>
        <a:bodyPr/>
        <a:lstStyle/>
        <a:p>
          <a:endParaRPr lang="en-US" sz="1800">
            <a:solidFill>
              <a:schemeClr val="bg1"/>
            </a:solidFill>
          </a:endParaRPr>
        </a:p>
      </dgm:t>
    </dgm:pt>
    <dgm:pt modelId="{2876D8D3-1F46-4B15-A313-230536C8665F}" type="pres">
      <dgm:prSet presAssocID="{203C472B-8F4E-42B1-BCEA-DD1A27E1F63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02393F3-24AF-4C0D-9EAB-67150CFC1464}" type="pres">
      <dgm:prSet presAssocID="{03F3DBFB-C4AB-4BBE-8A8E-E65690795A44}" presName="centerShape" presStyleLbl="node0" presStyleIdx="0" presStyleCnt="1"/>
      <dgm:spPr/>
    </dgm:pt>
    <dgm:pt modelId="{C3972DDF-2D94-45A6-AF19-74291F9DCD51}" type="pres">
      <dgm:prSet presAssocID="{3099562A-75DD-4FBA-A16D-34FEE6DFA860}" presName="node" presStyleLbl="node1" presStyleIdx="0" presStyleCnt="5" custScaleX="148903" custScaleY="136586" custRadScaleRad="97497">
        <dgm:presLayoutVars>
          <dgm:bulletEnabled val="1"/>
        </dgm:presLayoutVars>
      </dgm:prSet>
      <dgm:spPr/>
    </dgm:pt>
    <dgm:pt modelId="{EDCDD1C7-A526-45B6-ADF1-FC5F5C03C438}" type="pres">
      <dgm:prSet presAssocID="{3099562A-75DD-4FBA-A16D-34FEE6DFA860}" presName="dummy" presStyleCnt="0"/>
      <dgm:spPr/>
    </dgm:pt>
    <dgm:pt modelId="{302C4960-C2B0-41E2-8197-E2EAB6FD84ED}" type="pres">
      <dgm:prSet presAssocID="{9D79198D-3A9D-485F-B04F-302241277C66}" presName="sibTrans" presStyleLbl="sibTrans2D1" presStyleIdx="0" presStyleCnt="5"/>
      <dgm:spPr/>
    </dgm:pt>
    <dgm:pt modelId="{12F31ADB-3824-44A6-A48C-21FADC064CC0}" type="pres">
      <dgm:prSet presAssocID="{D3D8906B-94CB-4EB2-9FC5-C245B8FB60C2}" presName="node" presStyleLbl="node1" presStyleIdx="1" presStyleCnt="5" custScaleX="141407" custScaleY="138487">
        <dgm:presLayoutVars>
          <dgm:bulletEnabled val="1"/>
        </dgm:presLayoutVars>
      </dgm:prSet>
      <dgm:spPr/>
    </dgm:pt>
    <dgm:pt modelId="{6853C71C-4E5D-43D1-9834-00C07FDA52F3}" type="pres">
      <dgm:prSet presAssocID="{D3D8906B-94CB-4EB2-9FC5-C245B8FB60C2}" presName="dummy" presStyleCnt="0"/>
      <dgm:spPr/>
    </dgm:pt>
    <dgm:pt modelId="{226B2659-6C32-4F4E-8759-71AF7A97C68E}" type="pres">
      <dgm:prSet presAssocID="{4FB936FF-1CAE-4BC6-BA00-387EE3B52202}" presName="sibTrans" presStyleLbl="sibTrans2D1" presStyleIdx="1" presStyleCnt="5"/>
      <dgm:spPr/>
    </dgm:pt>
    <dgm:pt modelId="{FBAB1541-D919-49CF-95A7-A062587A1522}" type="pres">
      <dgm:prSet presAssocID="{6E065631-47A9-471C-8A2D-2B2BDB156B64}" presName="node" presStyleLbl="node1" presStyleIdx="2" presStyleCnt="5" custScaleX="141645" custScaleY="126139">
        <dgm:presLayoutVars>
          <dgm:bulletEnabled val="1"/>
        </dgm:presLayoutVars>
      </dgm:prSet>
      <dgm:spPr/>
    </dgm:pt>
    <dgm:pt modelId="{39A3E1A2-8306-4D67-AB72-CAA463212FA4}" type="pres">
      <dgm:prSet presAssocID="{6E065631-47A9-471C-8A2D-2B2BDB156B64}" presName="dummy" presStyleCnt="0"/>
      <dgm:spPr/>
    </dgm:pt>
    <dgm:pt modelId="{5D718E95-6F4C-4422-9B07-E867C578984A}" type="pres">
      <dgm:prSet presAssocID="{620D1079-AF33-490F-AA70-83163B9D4C11}" presName="sibTrans" presStyleLbl="sibTrans2D1" presStyleIdx="2" presStyleCnt="5"/>
      <dgm:spPr/>
    </dgm:pt>
    <dgm:pt modelId="{65B1E860-AEF4-4B81-9ED6-0478315A4D00}" type="pres">
      <dgm:prSet presAssocID="{334C07DC-9AD6-4C42-B59F-FDD5B47656C6}" presName="node" presStyleLbl="node1" presStyleIdx="3" presStyleCnt="5" custScaleX="144043" custScaleY="133906">
        <dgm:presLayoutVars>
          <dgm:bulletEnabled val="1"/>
        </dgm:presLayoutVars>
      </dgm:prSet>
      <dgm:spPr/>
    </dgm:pt>
    <dgm:pt modelId="{9AA35D0B-FF98-4DC9-947B-111C78E3E985}" type="pres">
      <dgm:prSet presAssocID="{334C07DC-9AD6-4C42-B59F-FDD5B47656C6}" presName="dummy" presStyleCnt="0"/>
      <dgm:spPr/>
    </dgm:pt>
    <dgm:pt modelId="{93E001A0-FA3A-4481-90DE-E6B874D6A0C3}" type="pres">
      <dgm:prSet presAssocID="{F5AB2AC7-5440-4DD1-97E4-EBA4416B6837}" presName="sibTrans" presStyleLbl="sibTrans2D1" presStyleIdx="3" presStyleCnt="5"/>
      <dgm:spPr/>
    </dgm:pt>
    <dgm:pt modelId="{5EAC7963-9BAC-4415-B77A-07532EC5F8D8}" type="pres">
      <dgm:prSet presAssocID="{A640625A-82F9-4C84-B9FB-D9ADC6643A0D}" presName="node" presStyleLbl="node1" presStyleIdx="4" presStyleCnt="5" custScaleX="144267" custScaleY="124590">
        <dgm:presLayoutVars>
          <dgm:bulletEnabled val="1"/>
        </dgm:presLayoutVars>
      </dgm:prSet>
      <dgm:spPr/>
    </dgm:pt>
    <dgm:pt modelId="{324FC8CE-8386-4FB3-AE49-313A5484C988}" type="pres">
      <dgm:prSet presAssocID="{A640625A-82F9-4C84-B9FB-D9ADC6643A0D}" presName="dummy" presStyleCnt="0"/>
      <dgm:spPr/>
    </dgm:pt>
    <dgm:pt modelId="{B2C131FC-517B-45ED-AB07-E797DA5325E2}" type="pres">
      <dgm:prSet presAssocID="{16AB72DA-F1CF-44B1-A856-84EABF8A5D18}" presName="sibTrans" presStyleLbl="sibTrans2D1" presStyleIdx="4" presStyleCnt="5"/>
      <dgm:spPr/>
    </dgm:pt>
  </dgm:ptLst>
  <dgm:cxnLst>
    <dgm:cxn modelId="{F8988C0F-3B11-4A8D-9ADB-C74618D195EA}" type="presOf" srcId="{4FB936FF-1CAE-4BC6-BA00-387EE3B52202}" destId="{226B2659-6C32-4F4E-8759-71AF7A97C68E}" srcOrd="0" destOrd="0" presId="urn:microsoft.com/office/officeart/2005/8/layout/radial6"/>
    <dgm:cxn modelId="{994B0324-99F2-431A-9021-699DAA3B31EE}" type="presOf" srcId="{334C07DC-9AD6-4C42-B59F-FDD5B47656C6}" destId="{65B1E860-AEF4-4B81-9ED6-0478315A4D00}" srcOrd="0" destOrd="0" presId="urn:microsoft.com/office/officeart/2005/8/layout/radial6"/>
    <dgm:cxn modelId="{2DE91D62-9F8A-41E5-B3C5-45FD7C465411}" type="presOf" srcId="{A640625A-82F9-4C84-B9FB-D9ADC6643A0D}" destId="{5EAC7963-9BAC-4415-B77A-07532EC5F8D8}" srcOrd="0" destOrd="0" presId="urn:microsoft.com/office/officeart/2005/8/layout/radial6"/>
    <dgm:cxn modelId="{615F816C-5874-40D7-83F5-D29ABC2A08DD}" srcId="{03F3DBFB-C4AB-4BBE-8A8E-E65690795A44}" destId="{3099562A-75DD-4FBA-A16D-34FEE6DFA860}" srcOrd="0" destOrd="0" parTransId="{2E899D32-AFDF-402B-85C3-83B7109C0DBA}" sibTransId="{9D79198D-3A9D-485F-B04F-302241277C66}"/>
    <dgm:cxn modelId="{D9F14F70-BC2E-41E3-B38A-774153FDF9E0}" type="presOf" srcId="{620D1079-AF33-490F-AA70-83163B9D4C11}" destId="{5D718E95-6F4C-4422-9B07-E867C578984A}" srcOrd="0" destOrd="0" presId="urn:microsoft.com/office/officeart/2005/8/layout/radial6"/>
    <dgm:cxn modelId="{6794887C-BE61-45A1-884E-DA58003B6EEA}" srcId="{03F3DBFB-C4AB-4BBE-8A8E-E65690795A44}" destId="{A640625A-82F9-4C84-B9FB-D9ADC6643A0D}" srcOrd="4" destOrd="0" parTransId="{9A43B81F-8DAA-4040-ADFD-0AC4680E80E6}" sibTransId="{16AB72DA-F1CF-44B1-A856-84EABF8A5D18}"/>
    <dgm:cxn modelId="{247EE27D-B1F8-4A04-8680-F06AF77039E8}" srcId="{03F3DBFB-C4AB-4BBE-8A8E-E65690795A44}" destId="{6E065631-47A9-471C-8A2D-2B2BDB156B64}" srcOrd="2" destOrd="0" parTransId="{48EE1F32-3F62-4784-8AB2-A91474FC3534}" sibTransId="{620D1079-AF33-490F-AA70-83163B9D4C11}"/>
    <dgm:cxn modelId="{9C0C5A81-EDB9-4B54-8251-B6338F61AB3D}" srcId="{03F3DBFB-C4AB-4BBE-8A8E-E65690795A44}" destId="{334C07DC-9AD6-4C42-B59F-FDD5B47656C6}" srcOrd="3" destOrd="0" parTransId="{84C5E417-BC16-4459-966E-4681F58D266D}" sibTransId="{F5AB2AC7-5440-4DD1-97E4-EBA4416B6837}"/>
    <dgm:cxn modelId="{8477A08D-0D1F-4935-9BF1-BD8F6EAD3782}" type="presOf" srcId="{3099562A-75DD-4FBA-A16D-34FEE6DFA860}" destId="{C3972DDF-2D94-45A6-AF19-74291F9DCD51}" srcOrd="0" destOrd="0" presId="urn:microsoft.com/office/officeart/2005/8/layout/radial6"/>
    <dgm:cxn modelId="{4D7D3C99-7F5F-40C1-8A54-B9CAA34CC093}" type="presOf" srcId="{F5AB2AC7-5440-4DD1-97E4-EBA4416B6837}" destId="{93E001A0-FA3A-4481-90DE-E6B874D6A0C3}" srcOrd="0" destOrd="0" presId="urn:microsoft.com/office/officeart/2005/8/layout/radial6"/>
    <dgm:cxn modelId="{41A6E19E-4903-414C-87F0-8E00F301EBF6}" type="presOf" srcId="{6E065631-47A9-471C-8A2D-2B2BDB156B64}" destId="{FBAB1541-D919-49CF-95A7-A062587A1522}" srcOrd="0" destOrd="0" presId="urn:microsoft.com/office/officeart/2005/8/layout/radial6"/>
    <dgm:cxn modelId="{C48590A0-C7AB-4929-99B9-25FDDABC8768}" type="presOf" srcId="{203C472B-8F4E-42B1-BCEA-DD1A27E1F636}" destId="{2876D8D3-1F46-4B15-A313-230536C8665F}" srcOrd="0" destOrd="0" presId="urn:microsoft.com/office/officeart/2005/8/layout/radial6"/>
    <dgm:cxn modelId="{4A4ADACC-38A5-496C-ACF7-F67B3C61EAE5}" type="presOf" srcId="{16AB72DA-F1CF-44B1-A856-84EABF8A5D18}" destId="{B2C131FC-517B-45ED-AB07-E797DA5325E2}" srcOrd="0" destOrd="0" presId="urn:microsoft.com/office/officeart/2005/8/layout/radial6"/>
    <dgm:cxn modelId="{360F55E4-2E62-4BB0-8507-7C73818312A3}" type="presOf" srcId="{9D79198D-3A9D-485F-B04F-302241277C66}" destId="{302C4960-C2B0-41E2-8197-E2EAB6FD84ED}" srcOrd="0" destOrd="0" presId="urn:microsoft.com/office/officeart/2005/8/layout/radial6"/>
    <dgm:cxn modelId="{2CF7C0E7-8A0F-4306-BBA0-74AAABF1762B}" srcId="{03F3DBFB-C4AB-4BBE-8A8E-E65690795A44}" destId="{D3D8906B-94CB-4EB2-9FC5-C245B8FB60C2}" srcOrd="1" destOrd="0" parTransId="{89397DD5-172E-453D-9FE6-0FBE9BF4EA3B}" sibTransId="{4FB936FF-1CAE-4BC6-BA00-387EE3B52202}"/>
    <dgm:cxn modelId="{8392EFE8-B1FF-4F7F-B5DF-889D60B33B4C}" type="presOf" srcId="{03F3DBFB-C4AB-4BBE-8A8E-E65690795A44}" destId="{602393F3-24AF-4C0D-9EAB-67150CFC1464}" srcOrd="0" destOrd="0" presId="urn:microsoft.com/office/officeart/2005/8/layout/radial6"/>
    <dgm:cxn modelId="{A2CE3EED-3C44-44F4-AE4A-CAF35027DCA9}" srcId="{203C472B-8F4E-42B1-BCEA-DD1A27E1F636}" destId="{03F3DBFB-C4AB-4BBE-8A8E-E65690795A44}" srcOrd="0" destOrd="0" parTransId="{F844C6CC-0B43-4BCA-9959-8D346C879DD5}" sibTransId="{710F30F1-90A5-46C1-B282-C70BC26C658D}"/>
    <dgm:cxn modelId="{F80612F9-4119-46EF-AA77-54E3F7DDDDA4}" type="presOf" srcId="{D3D8906B-94CB-4EB2-9FC5-C245B8FB60C2}" destId="{12F31ADB-3824-44A6-A48C-21FADC064CC0}" srcOrd="0" destOrd="0" presId="urn:microsoft.com/office/officeart/2005/8/layout/radial6"/>
    <dgm:cxn modelId="{21469EA8-289D-4919-A8AF-6071289FC6CF}" type="presParOf" srcId="{2876D8D3-1F46-4B15-A313-230536C8665F}" destId="{602393F3-24AF-4C0D-9EAB-67150CFC1464}" srcOrd="0" destOrd="0" presId="urn:microsoft.com/office/officeart/2005/8/layout/radial6"/>
    <dgm:cxn modelId="{43174DE8-8670-4CD0-BB08-7B20EC1DE2D7}" type="presParOf" srcId="{2876D8D3-1F46-4B15-A313-230536C8665F}" destId="{C3972DDF-2D94-45A6-AF19-74291F9DCD51}" srcOrd="1" destOrd="0" presId="urn:microsoft.com/office/officeart/2005/8/layout/radial6"/>
    <dgm:cxn modelId="{2C360DF3-3AFC-4EB9-9CB3-C237D1A0595E}" type="presParOf" srcId="{2876D8D3-1F46-4B15-A313-230536C8665F}" destId="{EDCDD1C7-A526-45B6-ADF1-FC5F5C03C438}" srcOrd="2" destOrd="0" presId="urn:microsoft.com/office/officeart/2005/8/layout/radial6"/>
    <dgm:cxn modelId="{EF9C9516-5B56-4747-8D7C-DB44800F07A3}" type="presParOf" srcId="{2876D8D3-1F46-4B15-A313-230536C8665F}" destId="{302C4960-C2B0-41E2-8197-E2EAB6FD84ED}" srcOrd="3" destOrd="0" presId="urn:microsoft.com/office/officeart/2005/8/layout/radial6"/>
    <dgm:cxn modelId="{F132B9E4-8EAE-4109-9107-FB93AAF9822B}" type="presParOf" srcId="{2876D8D3-1F46-4B15-A313-230536C8665F}" destId="{12F31ADB-3824-44A6-A48C-21FADC064CC0}" srcOrd="4" destOrd="0" presId="urn:microsoft.com/office/officeart/2005/8/layout/radial6"/>
    <dgm:cxn modelId="{D6F7257D-5B07-424F-B18D-4DACCCA74B3C}" type="presParOf" srcId="{2876D8D3-1F46-4B15-A313-230536C8665F}" destId="{6853C71C-4E5D-43D1-9834-00C07FDA52F3}" srcOrd="5" destOrd="0" presId="urn:microsoft.com/office/officeart/2005/8/layout/radial6"/>
    <dgm:cxn modelId="{9AC543D8-245B-4847-925C-781D406C63AA}" type="presParOf" srcId="{2876D8D3-1F46-4B15-A313-230536C8665F}" destId="{226B2659-6C32-4F4E-8759-71AF7A97C68E}" srcOrd="6" destOrd="0" presId="urn:microsoft.com/office/officeart/2005/8/layout/radial6"/>
    <dgm:cxn modelId="{A91A9650-0360-468D-8B1A-8ABF196FF548}" type="presParOf" srcId="{2876D8D3-1F46-4B15-A313-230536C8665F}" destId="{FBAB1541-D919-49CF-95A7-A062587A1522}" srcOrd="7" destOrd="0" presId="urn:microsoft.com/office/officeart/2005/8/layout/radial6"/>
    <dgm:cxn modelId="{11436C5A-5EA4-42BE-B354-4F0FF2E3A25F}" type="presParOf" srcId="{2876D8D3-1F46-4B15-A313-230536C8665F}" destId="{39A3E1A2-8306-4D67-AB72-CAA463212FA4}" srcOrd="8" destOrd="0" presId="urn:microsoft.com/office/officeart/2005/8/layout/radial6"/>
    <dgm:cxn modelId="{666B0E39-DA90-42EE-A52F-3DA5032E3FED}" type="presParOf" srcId="{2876D8D3-1F46-4B15-A313-230536C8665F}" destId="{5D718E95-6F4C-4422-9B07-E867C578984A}" srcOrd="9" destOrd="0" presId="urn:microsoft.com/office/officeart/2005/8/layout/radial6"/>
    <dgm:cxn modelId="{DD3FD5FA-0D51-4661-A1AB-D070CB48DA9C}" type="presParOf" srcId="{2876D8D3-1F46-4B15-A313-230536C8665F}" destId="{65B1E860-AEF4-4B81-9ED6-0478315A4D00}" srcOrd="10" destOrd="0" presId="urn:microsoft.com/office/officeart/2005/8/layout/radial6"/>
    <dgm:cxn modelId="{AC9E138C-ADCA-49B8-9031-8B1550535709}" type="presParOf" srcId="{2876D8D3-1F46-4B15-A313-230536C8665F}" destId="{9AA35D0B-FF98-4DC9-947B-111C78E3E985}" srcOrd="11" destOrd="0" presId="urn:microsoft.com/office/officeart/2005/8/layout/radial6"/>
    <dgm:cxn modelId="{8CDFA9B6-F1E1-423E-BB74-CA283D3FD653}" type="presParOf" srcId="{2876D8D3-1F46-4B15-A313-230536C8665F}" destId="{93E001A0-FA3A-4481-90DE-E6B874D6A0C3}" srcOrd="12" destOrd="0" presId="urn:microsoft.com/office/officeart/2005/8/layout/radial6"/>
    <dgm:cxn modelId="{2278460C-8DEC-4BB5-8257-EBA8E367CBC2}" type="presParOf" srcId="{2876D8D3-1F46-4B15-A313-230536C8665F}" destId="{5EAC7963-9BAC-4415-B77A-07532EC5F8D8}" srcOrd="13" destOrd="0" presId="urn:microsoft.com/office/officeart/2005/8/layout/radial6"/>
    <dgm:cxn modelId="{D36C34AB-A355-4D08-A9A6-4B2A801691B8}" type="presParOf" srcId="{2876D8D3-1F46-4B15-A313-230536C8665F}" destId="{324FC8CE-8386-4FB3-AE49-313A5484C988}" srcOrd="14" destOrd="0" presId="urn:microsoft.com/office/officeart/2005/8/layout/radial6"/>
    <dgm:cxn modelId="{A255366C-85A6-4C85-A57C-297407B39388}" type="presParOf" srcId="{2876D8D3-1F46-4B15-A313-230536C8665F}" destId="{B2C131FC-517B-45ED-AB07-E797DA5325E2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C132C8-D440-4D65-BD37-BC138F349C45}" type="doc">
      <dgm:prSet loTypeId="urn:microsoft.com/office/officeart/2011/layout/Circle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408C9F9-6C56-4B7E-A3C0-E050FACCD766}">
      <dgm:prSet phldrT="[Text]" custT="1"/>
      <dgm:spPr/>
      <dgm:t>
        <a:bodyPr/>
        <a:lstStyle/>
        <a:p>
          <a:r>
            <a:rPr lang="en-US" sz="2400" dirty="0">
              <a:solidFill>
                <a:schemeClr val="bg1"/>
              </a:solidFill>
            </a:rPr>
            <a:t>Ministry of Finance</a:t>
          </a:r>
        </a:p>
      </dgm:t>
    </dgm:pt>
    <dgm:pt modelId="{128F2C82-CD77-4782-BDE6-E7ACBD72B241}" type="parTrans" cxnId="{0D2F8F7F-87A6-4B58-BE6C-EAF0A72C335E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8AD79D64-D45B-4410-8880-8CDD7F9A9E6E}" type="sibTrans" cxnId="{0D2F8F7F-87A6-4B58-BE6C-EAF0A72C335E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6C2E292-77D3-4818-9515-A7BD1931BB39}">
      <dgm:prSet phldrT="[Text]" custT="1"/>
      <dgm:spPr/>
      <dgm:t>
        <a:bodyPr/>
        <a:lstStyle/>
        <a:p>
          <a:r>
            <a:rPr lang="en-US" sz="2400" dirty="0">
              <a:solidFill>
                <a:schemeClr val="bg1"/>
              </a:solidFill>
            </a:rPr>
            <a:t>Ministry of </a:t>
          </a:r>
          <a:r>
            <a:rPr lang="en-US" sz="2400" dirty="0" err="1">
              <a:solidFill>
                <a:schemeClr val="bg1"/>
              </a:solidFill>
            </a:rPr>
            <a:t>Samurdhi</a:t>
          </a:r>
          <a:r>
            <a:rPr lang="en-US" sz="2400" dirty="0">
              <a:solidFill>
                <a:schemeClr val="bg1"/>
              </a:solidFill>
            </a:rPr>
            <a:t>/ Social Protection</a:t>
          </a:r>
        </a:p>
      </dgm:t>
    </dgm:pt>
    <dgm:pt modelId="{7CB2D36A-2DBA-4DF4-852D-763ACE2F753D}" type="parTrans" cxnId="{3D833FF0-1CDE-4D42-BA88-AC0E6B4CB8B8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8232069A-59CD-4F12-A460-07F5B6CCFE5C}" type="sibTrans" cxnId="{3D833FF0-1CDE-4D42-BA88-AC0E6B4CB8B8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94DA89D-03EA-4C8F-A1C8-C84E6583C914}">
      <dgm:prSet phldrT="[Text]" custT="1"/>
      <dgm:spPr/>
      <dgm:t>
        <a:bodyPr/>
        <a:lstStyle/>
        <a:p>
          <a:r>
            <a:rPr lang="en-US" sz="2400" dirty="0">
              <a:solidFill>
                <a:schemeClr val="bg1"/>
              </a:solidFill>
            </a:rPr>
            <a:t>Ministry of Home Affairs</a:t>
          </a:r>
        </a:p>
      </dgm:t>
    </dgm:pt>
    <dgm:pt modelId="{D768A3D4-7B51-4081-AEA6-068C29D4DBD1}" type="parTrans" cxnId="{BA2B52C8-79B7-48FE-BDC3-051D37BE884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00DC878-CBF4-459E-A229-FCD75A1DE2A0}" type="sibTrans" cxnId="{BA2B52C8-79B7-48FE-BDC3-051D37BE884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4D93383-747E-4A9F-8F88-32B68B2BEF36}" type="pres">
      <dgm:prSet presAssocID="{95C132C8-D440-4D65-BD37-BC138F349C45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39B53414-0628-4125-86C2-2E0A901BEDA3}" type="pres">
      <dgm:prSet presAssocID="{B94DA89D-03EA-4C8F-A1C8-C84E6583C914}" presName="Accent3" presStyleCnt="0"/>
      <dgm:spPr/>
    </dgm:pt>
    <dgm:pt modelId="{2FE1CDB7-FF31-4979-A798-93C652CAE886}" type="pres">
      <dgm:prSet presAssocID="{B94DA89D-03EA-4C8F-A1C8-C84E6583C914}" presName="Accent" presStyleLbl="node1" presStyleIdx="0" presStyleCnt="3"/>
      <dgm:spPr/>
    </dgm:pt>
    <dgm:pt modelId="{6BE149C5-FAF7-46C2-83EB-6DEAD08A2724}" type="pres">
      <dgm:prSet presAssocID="{B94DA89D-03EA-4C8F-A1C8-C84E6583C914}" presName="ParentBackground3" presStyleCnt="0"/>
      <dgm:spPr/>
    </dgm:pt>
    <dgm:pt modelId="{0D94F4DA-C12F-4C07-8277-A4B5CD043E2A}" type="pres">
      <dgm:prSet presAssocID="{B94DA89D-03EA-4C8F-A1C8-C84E6583C914}" presName="ParentBackground" presStyleLbl="fgAcc1" presStyleIdx="0" presStyleCnt="3"/>
      <dgm:spPr/>
    </dgm:pt>
    <dgm:pt modelId="{C1B42368-05F4-4A08-A31E-5750F099BA51}" type="pres">
      <dgm:prSet presAssocID="{B94DA89D-03EA-4C8F-A1C8-C84E6583C914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6FF5783F-17D9-48AD-922E-24AC3006EDA7}" type="pres">
      <dgm:prSet presAssocID="{06C2E292-77D3-4818-9515-A7BD1931BB39}" presName="Accent2" presStyleCnt="0"/>
      <dgm:spPr/>
    </dgm:pt>
    <dgm:pt modelId="{B0910D6F-71A8-481F-B9C9-C1E746A4D532}" type="pres">
      <dgm:prSet presAssocID="{06C2E292-77D3-4818-9515-A7BD1931BB39}" presName="Accent" presStyleLbl="node1" presStyleIdx="1" presStyleCnt="3"/>
      <dgm:spPr/>
    </dgm:pt>
    <dgm:pt modelId="{A406B19D-AF18-4E8D-82AC-0930740B22B4}" type="pres">
      <dgm:prSet presAssocID="{06C2E292-77D3-4818-9515-A7BD1931BB39}" presName="ParentBackground2" presStyleCnt="0"/>
      <dgm:spPr/>
    </dgm:pt>
    <dgm:pt modelId="{B9B96BDB-33CD-43D7-8EA5-903129F1ACA1}" type="pres">
      <dgm:prSet presAssocID="{06C2E292-77D3-4818-9515-A7BD1931BB39}" presName="ParentBackground" presStyleLbl="fgAcc1" presStyleIdx="1" presStyleCnt="3"/>
      <dgm:spPr/>
    </dgm:pt>
    <dgm:pt modelId="{2114C753-5D58-4E4C-BC21-F0E85E807C43}" type="pres">
      <dgm:prSet presAssocID="{06C2E292-77D3-4818-9515-A7BD1931BB39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16A45BE-31EF-40E5-935F-F4C8209F7CC5}" type="pres">
      <dgm:prSet presAssocID="{1408C9F9-6C56-4B7E-A3C0-E050FACCD766}" presName="Accent1" presStyleCnt="0"/>
      <dgm:spPr/>
    </dgm:pt>
    <dgm:pt modelId="{4424E5D9-A59D-4C68-A7C7-9E7506ABA8F2}" type="pres">
      <dgm:prSet presAssocID="{1408C9F9-6C56-4B7E-A3C0-E050FACCD766}" presName="Accent" presStyleLbl="node1" presStyleIdx="2" presStyleCnt="3"/>
      <dgm:spPr/>
    </dgm:pt>
    <dgm:pt modelId="{E9D31518-FB3F-4BA3-A688-C8D2999B0B8A}" type="pres">
      <dgm:prSet presAssocID="{1408C9F9-6C56-4B7E-A3C0-E050FACCD766}" presName="ParentBackground1" presStyleCnt="0"/>
      <dgm:spPr/>
    </dgm:pt>
    <dgm:pt modelId="{5B7E309C-BAA7-4975-A222-543BD3241952}" type="pres">
      <dgm:prSet presAssocID="{1408C9F9-6C56-4B7E-A3C0-E050FACCD766}" presName="ParentBackground" presStyleLbl="fgAcc1" presStyleIdx="2" presStyleCnt="3"/>
      <dgm:spPr/>
    </dgm:pt>
    <dgm:pt modelId="{36FE69EC-28A5-466D-9200-06C96A393247}" type="pres">
      <dgm:prSet presAssocID="{1408C9F9-6C56-4B7E-A3C0-E050FACCD766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1E5A6909-7205-4D46-8B91-08C4231A0203}" type="presOf" srcId="{06C2E292-77D3-4818-9515-A7BD1931BB39}" destId="{2114C753-5D58-4E4C-BC21-F0E85E807C43}" srcOrd="1" destOrd="0" presId="urn:microsoft.com/office/officeart/2011/layout/CircleProcess"/>
    <dgm:cxn modelId="{89BC8B3E-438C-46E0-AFB3-2DEBBEAE33AA}" type="presOf" srcId="{1408C9F9-6C56-4B7E-A3C0-E050FACCD766}" destId="{36FE69EC-28A5-466D-9200-06C96A393247}" srcOrd="1" destOrd="0" presId="urn:microsoft.com/office/officeart/2011/layout/CircleProcess"/>
    <dgm:cxn modelId="{177C1040-0F13-497F-9971-FEEA514AB0AB}" type="presOf" srcId="{95C132C8-D440-4D65-BD37-BC138F349C45}" destId="{04D93383-747E-4A9F-8F88-32B68B2BEF36}" srcOrd="0" destOrd="0" presId="urn:microsoft.com/office/officeart/2011/layout/CircleProcess"/>
    <dgm:cxn modelId="{AB8CBA57-8E57-4F6B-9315-A50B3DF920D6}" type="presOf" srcId="{B94DA89D-03EA-4C8F-A1C8-C84E6583C914}" destId="{C1B42368-05F4-4A08-A31E-5750F099BA51}" srcOrd="1" destOrd="0" presId="urn:microsoft.com/office/officeart/2011/layout/CircleProcess"/>
    <dgm:cxn modelId="{0D2F8F7F-87A6-4B58-BE6C-EAF0A72C335E}" srcId="{95C132C8-D440-4D65-BD37-BC138F349C45}" destId="{1408C9F9-6C56-4B7E-A3C0-E050FACCD766}" srcOrd="0" destOrd="0" parTransId="{128F2C82-CD77-4782-BDE6-E7ACBD72B241}" sibTransId="{8AD79D64-D45B-4410-8880-8CDD7F9A9E6E}"/>
    <dgm:cxn modelId="{79A44AAF-DF20-4D9D-B6F5-30627707AE3A}" type="presOf" srcId="{06C2E292-77D3-4818-9515-A7BD1931BB39}" destId="{B9B96BDB-33CD-43D7-8EA5-903129F1ACA1}" srcOrd="0" destOrd="0" presId="urn:microsoft.com/office/officeart/2011/layout/CircleProcess"/>
    <dgm:cxn modelId="{BA2B52C8-79B7-48FE-BDC3-051D37BE884D}" srcId="{95C132C8-D440-4D65-BD37-BC138F349C45}" destId="{B94DA89D-03EA-4C8F-A1C8-C84E6583C914}" srcOrd="2" destOrd="0" parTransId="{D768A3D4-7B51-4081-AEA6-068C29D4DBD1}" sibTransId="{600DC878-CBF4-459E-A229-FCD75A1DE2A0}"/>
    <dgm:cxn modelId="{1A1437C9-5A28-4F9F-8326-5A918F60B221}" type="presOf" srcId="{B94DA89D-03EA-4C8F-A1C8-C84E6583C914}" destId="{0D94F4DA-C12F-4C07-8277-A4B5CD043E2A}" srcOrd="0" destOrd="0" presId="urn:microsoft.com/office/officeart/2011/layout/CircleProcess"/>
    <dgm:cxn modelId="{2DAA68CA-5301-494C-9248-E677D7880090}" type="presOf" srcId="{1408C9F9-6C56-4B7E-A3C0-E050FACCD766}" destId="{5B7E309C-BAA7-4975-A222-543BD3241952}" srcOrd="0" destOrd="0" presId="urn:microsoft.com/office/officeart/2011/layout/CircleProcess"/>
    <dgm:cxn modelId="{3D833FF0-1CDE-4D42-BA88-AC0E6B4CB8B8}" srcId="{95C132C8-D440-4D65-BD37-BC138F349C45}" destId="{06C2E292-77D3-4818-9515-A7BD1931BB39}" srcOrd="1" destOrd="0" parTransId="{7CB2D36A-2DBA-4DF4-852D-763ACE2F753D}" sibTransId="{8232069A-59CD-4F12-A460-07F5B6CCFE5C}"/>
    <dgm:cxn modelId="{9A29A2BE-0E7D-4DF9-9E85-A43BD3EDF2E1}" type="presParOf" srcId="{04D93383-747E-4A9F-8F88-32B68B2BEF36}" destId="{39B53414-0628-4125-86C2-2E0A901BEDA3}" srcOrd="0" destOrd="0" presId="urn:microsoft.com/office/officeart/2011/layout/CircleProcess"/>
    <dgm:cxn modelId="{04EDDCF5-77F6-4D7F-BAAF-3B2063D86A0D}" type="presParOf" srcId="{39B53414-0628-4125-86C2-2E0A901BEDA3}" destId="{2FE1CDB7-FF31-4979-A798-93C652CAE886}" srcOrd="0" destOrd="0" presId="urn:microsoft.com/office/officeart/2011/layout/CircleProcess"/>
    <dgm:cxn modelId="{EB4D7DF4-FA6E-467A-9E37-D5BED6C7DBB1}" type="presParOf" srcId="{04D93383-747E-4A9F-8F88-32B68B2BEF36}" destId="{6BE149C5-FAF7-46C2-83EB-6DEAD08A2724}" srcOrd="1" destOrd="0" presId="urn:microsoft.com/office/officeart/2011/layout/CircleProcess"/>
    <dgm:cxn modelId="{82DEE521-B871-4B4E-8C07-0BFAF292B84F}" type="presParOf" srcId="{6BE149C5-FAF7-46C2-83EB-6DEAD08A2724}" destId="{0D94F4DA-C12F-4C07-8277-A4B5CD043E2A}" srcOrd="0" destOrd="0" presId="urn:microsoft.com/office/officeart/2011/layout/CircleProcess"/>
    <dgm:cxn modelId="{B17FFABD-E3F1-48C1-A8E8-29EBC21AED48}" type="presParOf" srcId="{04D93383-747E-4A9F-8F88-32B68B2BEF36}" destId="{C1B42368-05F4-4A08-A31E-5750F099BA51}" srcOrd="2" destOrd="0" presId="urn:microsoft.com/office/officeart/2011/layout/CircleProcess"/>
    <dgm:cxn modelId="{71FFBB21-2064-40AA-BCAD-27336D9FD5A9}" type="presParOf" srcId="{04D93383-747E-4A9F-8F88-32B68B2BEF36}" destId="{6FF5783F-17D9-48AD-922E-24AC3006EDA7}" srcOrd="3" destOrd="0" presId="urn:microsoft.com/office/officeart/2011/layout/CircleProcess"/>
    <dgm:cxn modelId="{5B610CF1-2763-4DBC-8027-386A7BC335F9}" type="presParOf" srcId="{6FF5783F-17D9-48AD-922E-24AC3006EDA7}" destId="{B0910D6F-71A8-481F-B9C9-C1E746A4D532}" srcOrd="0" destOrd="0" presId="urn:microsoft.com/office/officeart/2011/layout/CircleProcess"/>
    <dgm:cxn modelId="{A7EB2228-7A8B-459C-A3C0-2E226E553B40}" type="presParOf" srcId="{04D93383-747E-4A9F-8F88-32B68B2BEF36}" destId="{A406B19D-AF18-4E8D-82AC-0930740B22B4}" srcOrd="4" destOrd="0" presId="urn:microsoft.com/office/officeart/2011/layout/CircleProcess"/>
    <dgm:cxn modelId="{26E15E81-D899-4260-A165-D21CBD9E4F28}" type="presParOf" srcId="{A406B19D-AF18-4E8D-82AC-0930740B22B4}" destId="{B9B96BDB-33CD-43D7-8EA5-903129F1ACA1}" srcOrd="0" destOrd="0" presId="urn:microsoft.com/office/officeart/2011/layout/CircleProcess"/>
    <dgm:cxn modelId="{85C9BF94-E6B1-490F-9316-D454C69FFC54}" type="presParOf" srcId="{04D93383-747E-4A9F-8F88-32B68B2BEF36}" destId="{2114C753-5D58-4E4C-BC21-F0E85E807C43}" srcOrd="5" destOrd="0" presId="urn:microsoft.com/office/officeart/2011/layout/CircleProcess"/>
    <dgm:cxn modelId="{BA8F50CB-63A0-42FA-919F-6749F8921C2C}" type="presParOf" srcId="{04D93383-747E-4A9F-8F88-32B68B2BEF36}" destId="{516A45BE-31EF-40E5-935F-F4C8209F7CC5}" srcOrd="6" destOrd="0" presId="urn:microsoft.com/office/officeart/2011/layout/CircleProcess"/>
    <dgm:cxn modelId="{61F61AC5-C741-42C1-86B8-74126877A265}" type="presParOf" srcId="{516A45BE-31EF-40E5-935F-F4C8209F7CC5}" destId="{4424E5D9-A59D-4C68-A7C7-9E7506ABA8F2}" srcOrd="0" destOrd="0" presId="urn:microsoft.com/office/officeart/2011/layout/CircleProcess"/>
    <dgm:cxn modelId="{71AD3790-6E96-4B6A-9C0E-0BAF2B22BD42}" type="presParOf" srcId="{04D93383-747E-4A9F-8F88-32B68B2BEF36}" destId="{E9D31518-FB3F-4BA3-A688-C8D2999B0B8A}" srcOrd="7" destOrd="0" presId="urn:microsoft.com/office/officeart/2011/layout/CircleProcess"/>
    <dgm:cxn modelId="{594BDDE8-FDF4-4CDF-85BB-5D3BCBA00F7E}" type="presParOf" srcId="{E9D31518-FB3F-4BA3-A688-C8D2999B0B8A}" destId="{5B7E309C-BAA7-4975-A222-543BD3241952}" srcOrd="0" destOrd="0" presId="urn:microsoft.com/office/officeart/2011/layout/CircleProcess"/>
    <dgm:cxn modelId="{14D8406E-C4F8-4447-82EF-B88E5E5A20C6}" type="presParOf" srcId="{04D93383-747E-4A9F-8F88-32B68B2BEF36}" destId="{36FE69EC-28A5-466D-9200-06C96A393247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DCF968-247E-4ADE-BB21-BDA7F9577C64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C0EE16-FB7B-4A75-85D9-EFE6A6431EB2}">
      <dgm:prSet phldrT="[Text]" custT="1"/>
      <dgm:spPr/>
      <dgm:t>
        <a:bodyPr/>
        <a:lstStyle/>
        <a:p>
          <a:r>
            <a:rPr lang="en-US" sz="1800" dirty="0"/>
            <a:t>Identify Dedicated two officers including SDO</a:t>
          </a:r>
        </a:p>
      </dgm:t>
    </dgm:pt>
    <dgm:pt modelId="{83DF74D7-CF5A-442C-96CE-5E82AF669DF0}" type="parTrans" cxnId="{7961A32E-4B49-4E7B-A7C7-B21A922FF3EC}">
      <dgm:prSet/>
      <dgm:spPr/>
      <dgm:t>
        <a:bodyPr/>
        <a:lstStyle/>
        <a:p>
          <a:endParaRPr lang="en-US" sz="1400"/>
        </a:p>
      </dgm:t>
    </dgm:pt>
    <dgm:pt modelId="{421885B5-53EE-4CE1-B463-F14BF3EB0D9E}" type="sibTrans" cxnId="{7961A32E-4B49-4E7B-A7C7-B21A922FF3EC}">
      <dgm:prSet/>
      <dgm:spPr/>
      <dgm:t>
        <a:bodyPr/>
        <a:lstStyle/>
        <a:p>
          <a:endParaRPr lang="en-US" sz="1400"/>
        </a:p>
      </dgm:t>
    </dgm:pt>
    <dgm:pt modelId="{A8B35541-8074-4A84-93F1-27E09EC6B391}">
      <dgm:prSet phldrT="[Text]" custT="1"/>
      <dgm:spPr/>
      <dgm:t>
        <a:bodyPr/>
        <a:lstStyle/>
        <a:p>
          <a:r>
            <a:rPr lang="en-US" sz="1800" dirty="0"/>
            <a:t>Provide Equipment</a:t>
          </a:r>
        </a:p>
      </dgm:t>
    </dgm:pt>
    <dgm:pt modelId="{4CBC64C0-53BD-43B0-80D1-9DDAE8A06089}" type="parTrans" cxnId="{977DC6BF-965E-4823-AE10-1F718C26DAD4}">
      <dgm:prSet/>
      <dgm:spPr/>
      <dgm:t>
        <a:bodyPr/>
        <a:lstStyle/>
        <a:p>
          <a:endParaRPr lang="en-US" sz="1400"/>
        </a:p>
      </dgm:t>
    </dgm:pt>
    <dgm:pt modelId="{027A0DCC-F165-4239-AAA3-23249AD9D52E}" type="sibTrans" cxnId="{977DC6BF-965E-4823-AE10-1F718C26DAD4}">
      <dgm:prSet/>
      <dgm:spPr/>
      <dgm:t>
        <a:bodyPr/>
        <a:lstStyle/>
        <a:p>
          <a:endParaRPr lang="en-US" sz="1400"/>
        </a:p>
      </dgm:t>
    </dgm:pt>
    <dgm:pt modelId="{E883B5EC-2D61-46E9-A728-A1ECBEA4B47E}">
      <dgm:prSet phldrT="[Text]" custT="1"/>
      <dgm:spPr/>
      <dgm:t>
        <a:bodyPr/>
        <a:lstStyle/>
        <a:p>
          <a:r>
            <a:rPr lang="en-US" sz="1800" dirty="0"/>
            <a:t>Training </a:t>
          </a:r>
        </a:p>
      </dgm:t>
    </dgm:pt>
    <dgm:pt modelId="{A2BC1FE6-20BB-4286-B35D-9A3A1A519E8E}" type="parTrans" cxnId="{638C03B2-1639-4FF5-BF07-F4113952F815}">
      <dgm:prSet/>
      <dgm:spPr/>
      <dgm:t>
        <a:bodyPr/>
        <a:lstStyle/>
        <a:p>
          <a:endParaRPr lang="en-US" sz="1400"/>
        </a:p>
      </dgm:t>
    </dgm:pt>
    <dgm:pt modelId="{90030191-5764-44D1-9BD2-9A448E487D0F}" type="sibTrans" cxnId="{638C03B2-1639-4FF5-BF07-F4113952F815}">
      <dgm:prSet/>
      <dgm:spPr/>
      <dgm:t>
        <a:bodyPr/>
        <a:lstStyle/>
        <a:p>
          <a:endParaRPr lang="en-US" sz="1400"/>
        </a:p>
      </dgm:t>
    </dgm:pt>
    <dgm:pt modelId="{7F6717EE-349A-43EF-AE29-305BED808591}">
      <dgm:prSet custT="1"/>
      <dgm:spPr/>
      <dgm:t>
        <a:bodyPr/>
        <a:lstStyle/>
        <a:p>
          <a:r>
            <a:rPr lang="en-US" sz="1800" dirty="0"/>
            <a:t>HH Visits and Data Verification</a:t>
          </a:r>
        </a:p>
      </dgm:t>
    </dgm:pt>
    <dgm:pt modelId="{FB2E4753-C497-4F2C-8746-950FBF0976AB}" type="parTrans" cxnId="{E39221A6-7AD2-4E59-884C-300A2D6B0070}">
      <dgm:prSet/>
      <dgm:spPr/>
      <dgm:t>
        <a:bodyPr/>
        <a:lstStyle/>
        <a:p>
          <a:endParaRPr lang="en-US" sz="1400"/>
        </a:p>
      </dgm:t>
    </dgm:pt>
    <dgm:pt modelId="{5AD63C3D-0EF6-4E7C-B421-F5F941737425}" type="sibTrans" cxnId="{E39221A6-7AD2-4E59-884C-300A2D6B0070}">
      <dgm:prSet/>
      <dgm:spPr/>
      <dgm:t>
        <a:bodyPr/>
        <a:lstStyle/>
        <a:p>
          <a:endParaRPr lang="en-US" sz="1400"/>
        </a:p>
      </dgm:t>
    </dgm:pt>
    <dgm:pt modelId="{0283EDA7-5601-4B80-8B64-974F9F03377B}" type="pres">
      <dgm:prSet presAssocID="{6EDCF968-247E-4ADE-BB21-BDA7F9577C64}" presName="rootnode" presStyleCnt="0">
        <dgm:presLayoutVars>
          <dgm:chMax/>
          <dgm:chPref/>
          <dgm:dir/>
          <dgm:animLvl val="lvl"/>
        </dgm:presLayoutVars>
      </dgm:prSet>
      <dgm:spPr/>
    </dgm:pt>
    <dgm:pt modelId="{ADCCBC9A-5AEF-4B8D-88D6-C0CE1111D4C1}" type="pres">
      <dgm:prSet presAssocID="{1EC0EE16-FB7B-4A75-85D9-EFE6A6431EB2}" presName="composite" presStyleCnt="0"/>
      <dgm:spPr/>
    </dgm:pt>
    <dgm:pt modelId="{A9002C48-5219-4656-8A05-5E314C6FA9A1}" type="pres">
      <dgm:prSet presAssocID="{1EC0EE16-FB7B-4A75-85D9-EFE6A6431EB2}" presName="LShape" presStyleLbl="alignNode1" presStyleIdx="0" presStyleCnt="7"/>
      <dgm:spPr/>
    </dgm:pt>
    <dgm:pt modelId="{BD9154E0-4FC7-4DE6-B45D-E605F1037D2E}" type="pres">
      <dgm:prSet presAssocID="{1EC0EE16-FB7B-4A75-85D9-EFE6A6431EB2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92850807-943C-46E7-9A83-E605E626896E}" type="pres">
      <dgm:prSet presAssocID="{1EC0EE16-FB7B-4A75-85D9-EFE6A6431EB2}" presName="Triangle" presStyleLbl="alignNode1" presStyleIdx="1" presStyleCnt="7"/>
      <dgm:spPr/>
    </dgm:pt>
    <dgm:pt modelId="{7B36709A-CA2A-4C2E-B2F6-0289F42FA5B3}" type="pres">
      <dgm:prSet presAssocID="{421885B5-53EE-4CE1-B463-F14BF3EB0D9E}" presName="sibTrans" presStyleCnt="0"/>
      <dgm:spPr/>
    </dgm:pt>
    <dgm:pt modelId="{BBE9B597-CF78-460B-9541-7762694BAECC}" type="pres">
      <dgm:prSet presAssocID="{421885B5-53EE-4CE1-B463-F14BF3EB0D9E}" presName="space" presStyleCnt="0"/>
      <dgm:spPr/>
    </dgm:pt>
    <dgm:pt modelId="{E4B5A7D9-4C90-4576-95FA-E39929003214}" type="pres">
      <dgm:prSet presAssocID="{A8B35541-8074-4A84-93F1-27E09EC6B391}" presName="composite" presStyleCnt="0"/>
      <dgm:spPr/>
    </dgm:pt>
    <dgm:pt modelId="{A7B70B74-7736-436C-A005-D39D9DC809FB}" type="pres">
      <dgm:prSet presAssocID="{A8B35541-8074-4A84-93F1-27E09EC6B391}" presName="LShape" presStyleLbl="alignNode1" presStyleIdx="2" presStyleCnt="7"/>
      <dgm:spPr/>
    </dgm:pt>
    <dgm:pt modelId="{C4A005EA-2283-41A1-8841-60294E2A3C61}" type="pres">
      <dgm:prSet presAssocID="{A8B35541-8074-4A84-93F1-27E09EC6B391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06FFE022-EA3B-4D9F-823E-731CD1040CF7}" type="pres">
      <dgm:prSet presAssocID="{A8B35541-8074-4A84-93F1-27E09EC6B391}" presName="Triangle" presStyleLbl="alignNode1" presStyleIdx="3" presStyleCnt="7"/>
      <dgm:spPr/>
    </dgm:pt>
    <dgm:pt modelId="{CCBDE458-976B-4111-9523-0AD94AB5A75C}" type="pres">
      <dgm:prSet presAssocID="{027A0DCC-F165-4239-AAA3-23249AD9D52E}" presName="sibTrans" presStyleCnt="0"/>
      <dgm:spPr/>
    </dgm:pt>
    <dgm:pt modelId="{BB8D35ED-C33D-421E-AEA4-8A0FB27E62D7}" type="pres">
      <dgm:prSet presAssocID="{027A0DCC-F165-4239-AAA3-23249AD9D52E}" presName="space" presStyleCnt="0"/>
      <dgm:spPr/>
    </dgm:pt>
    <dgm:pt modelId="{9513C949-4DEB-4E22-96C1-4EB16A915069}" type="pres">
      <dgm:prSet presAssocID="{E883B5EC-2D61-46E9-A728-A1ECBEA4B47E}" presName="composite" presStyleCnt="0"/>
      <dgm:spPr/>
    </dgm:pt>
    <dgm:pt modelId="{C49E9D4A-305E-45E0-8801-85651D3AE249}" type="pres">
      <dgm:prSet presAssocID="{E883B5EC-2D61-46E9-A728-A1ECBEA4B47E}" presName="LShape" presStyleLbl="alignNode1" presStyleIdx="4" presStyleCnt="7" custLinFactNeighborY="0"/>
      <dgm:spPr/>
    </dgm:pt>
    <dgm:pt modelId="{5EA1DCE9-1B0C-4D51-8AAD-42B0A0E1644D}" type="pres">
      <dgm:prSet presAssocID="{E883B5EC-2D61-46E9-A728-A1ECBEA4B47E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506E11B7-70C4-4139-B3E8-B4E329B6AEEE}" type="pres">
      <dgm:prSet presAssocID="{E883B5EC-2D61-46E9-A728-A1ECBEA4B47E}" presName="Triangle" presStyleLbl="alignNode1" presStyleIdx="5" presStyleCnt="7"/>
      <dgm:spPr/>
    </dgm:pt>
    <dgm:pt modelId="{7DBA15E8-CB02-438E-895A-FF9C97410200}" type="pres">
      <dgm:prSet presAssocID="{90030191-5764-44D1-9BD2-9A448E487D0F}" presName="sibTrans" presStyleCnt="0"/>
      <dgm:spPr/>
    </dgm:pt>
    <dgm:pt modelId="{8EBCD17A-C194-4965-B67D-BF9DDA4E71DD}" type="pres">
      <dgm:prSet presAssocID="{90030191-5764-44D1-9BD2-9A448E487D0F}" presName="space" presStyleCnt="0"/>
      <dgm:spPr/>
    </dgm:pt>
    <dgm:pt modelId="{3845FDBA-0064-4D2F-9FBB-A330E747A966}" type="pres">
      <dgm:prSet presAssocID="{7F6717EE-349A-43EF-AE29-305BED808591}" presName="composite" presStyleCnt="0"/>
      <dgm:spPr/>
    </dgm:pt>
    <dgm:pt modelId="{F8D7ACDD-7769-48BC-ADEF-11FEE502FE16}" type="pres">
      <dgm:prSet presAssocID="{7F6717EE-349A-43EF-AE29-305BED808591}" presName="LShape" presStyleLbl="alignNode1" presStyleIdx="6" presStyleCnt="7"/>
      <dgm:spPr/>
    </dgm:pt>
    <dgm:pt modelId="{23A6232E-B74A-44F5-85FE-E7442AB76E85}" type="pres">
      <dgm:prSet presAssocID="{7F6717EE-349A-43EF-AE29-305BED808591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7961A32E-4B49-4E7B-A7C7-B21A922FF3EC}" srcId="{6EDCF968-247E-4ADE-BB21-BDA7F9577C64}" destId="{1EC0EE16-FB7B-4A75-85D9-EFE6A6431EB2}" srcOrd="0" destOrd="0" parTransId="{83DF74D7-CF5A-442C-96CE-5E82AF669DF0}" sibTransId="{421885B5-53EE-4CE1-B463-F14BF3EB0D9E}"/>
    <dgm:cxn modelId="{31F68D39-DEB5-4314-A6C9-05D922D8AECC}" type="presOf" srcId="{1EC0EE16-FB7B-4A75-85D9-EFE6A6431EB2}" destId="{BD9154E0-4FC7-4DE6-B45D-E605F1037D2E}" srcOrd="0" destOrd="0" presId="urn:microsoft.com/office/officeart/2009/3/layout/StepUpProcess"/>
    <dgm:cxn modelId="{DE2E5085-ABD1-48D0-8743-FF91FF556CBC}" type="presOf" srcId="{7F6717EE-349A-43EF-AE29-305BED808591}" destId="{23A6232E-B74A-44F5-85FE-E7442AB76E85}" srcOrd="0" destOrd="0" presId="urn:microsoft.com/office/officeart/2009/3/layout/StepUpProcess"/>
    <dgm:cxn modelId="{AFCDA793-AE0C-4A16-95DA-0E85ADC9A155}" type="presOf" srcId="{6EDCF968-247E-4ADE-BB21-BDA7F9577C64}" destId="{0283EDA7-5601-4B80-8B64-974F9F03377B}" srcOrd="0" destOrd="0" presId="urn:microsoft.com/office/officeart/2009/3/layout/StepUpProcess"/>
    <dgm:cxn modelId="{E39221A6-7AD2-4E59-884C-300A2D6B0070}" srcId="{6EDCF968-247E-4ADE-BB21-BDA7F9577C64}" destId="{7F6717EE-349A-43EF-AE29-305BED808591}" srcOrd="3" destOrd="0" parTransId="{FB2E4753-C497-4F2C-8746-950FBF0976AB}" sibTransId="{5AD63C3D-0EF6-4E7C-B421-F5F941737425}"/>
    <dgm:cxn modelId="{638C03B2-1639-4FF5-BF07-F4113952F815}" srcId="{6EDCF968-247E-4ADE-BB21-BDA7F9577C64}" destId="{E883B5EC-2D61-46E9-A728-A1ECBEA4B47E}" srcOrd="2" destOrd="0" parTransId="{A2BC1FE6-20BB-4286-B35D-9A3A1A519E8E}" sibTransId="{90030191-5764-44D1-9BD2-9A448E487D0F}"/>
    <dgm:cxn modelId="{977DC6BF-965E-4823-AE10-1F718C26DAD4}" srcId="{6EDCF968-247E-4ADE-BB21-BDA7F9577C64}" destId="{A8B35541-8074-4A84-93F1-27E09EC6B391}" srcOrd="1" destOrd="0" parTransId="{4CBC64C0-53BD-43B0-80D1-9DDAE8A06089}" sibTransId="{027A0DCC-F165-4239-AAA3-23249AD9D52E}"/>
    <dgm:cxn modelId="{396A43C2-E7FD-45EA-BC08-8740A46F23B5}" type="presOf" srcId="{A8B35541-8074-4A84-93F1-27E09EC6B391}" destId="{C4A005EA-2283-41A1-8841-60294E2A3C61}" srcOrd="0" destOrd="0" presId="urn:microsoft.com/office/officeart/2009/3/layout/StepUpProcess"/>
    <dgm:cxn modelId="{FFC850D2-9EAE-42D6-8842-53BC561C6262}" type="presOf" srcId="{E883B5EC-2D61-46E9-A728-A1ECBEA4B47E}" destId="{5EA1DCE9-1B0C-4D51-8AAD-42B0A0E1644D}" srcOrd="0" destOrd="0" presId="urn:microsoft.com/office/officeart/2009/3/layout/StepUpProcess"/>
    <dgm:cxn modelId="{22EE8004-60F4-4990-A67A-061364746D10}" type="presParOf" srcId="{0283EDA7-5601-4B80-8B64-974F9F03377B}" destId="{ADCCBC9A-5AEF-4B8D-88D6-C0CE1111D4C1}" srcOrd="0" destOrd="0" presId="urn:microsoft.com/office/officeart/2009/3/layout/StepUpProcess"/>
    <dgm:cxn modelId="{17D61D02-ADD5-4A6B-826A-727BA9A42FE7}" type="presParOf" srcId="{ADCCBC9A-5AEF-4B8D-88D6-C0CE1111D4C1}" destId="{A9002C48-5219-4656-8A05-5E314C6FA9A1}" srcOrd="0" destOrd="0" presId="urn:microsoft.com/office/officeart/2009/3/layout/StepUpProcess"/>
    <dgm:cxn modelId="{9086D05E-9911-4106-95E6-F2EAE47BBE75}" type="presParOf" srcId="{ADCCBC9A-5AEF-4B8D-88D6-C0CE1111D4C1}" destId="{BD9154E0-4FC7-4DE6-B45D-E605F1037D2E}" srcOrd="1" destOrd="0" presId="urn:microsoft.com/office/officeart/2009/3/layout/StepUpProcess"/>
    <dgm:cxn modelId="{538DE3CC-2CB6-4851-8D5C-9BA765CDD019}" type="presParOf" srcId="{ADCCBC9A-5AEF-4B8D-88D6-C0CE1111D4C1}" destId="{92850807-943C-46E7-9A83-E605E626896E}" srcOrd="2" destOrd="0" presId="urn:microsoft.com/office/officeart/2009/3/layout/StepUpProcess"/>
    <dgm:cxn modelId="{13816F00-4095-4F2C-984B-25C81B0EF8B2}" type="presParOf" srcId="{0283EDA7-5601-4B80-8B64-974F9F03377B}" destId="{7B36709A-CA2A-4C2E-B2F6-0289F42FA5B3}" srcOrd="1" destOrd="0" presId="urn:microsoft.com/office/officeart/2009/3/layout/StepUpProcess"/>
    <dgm:cxn modelId="{D5C077C8-F883-4523-A17F-98B66ECB5223}" type="presParOf" srcId="{7B36709A-CA2A-4C2E-B2F6-0289F42FA5B3}" destId="{BBE9B597-CF78-460B-9541-7762694BAECC}" srcOrd="0" destOrd="0" presId="urn:microsoft.com/office/officeart/2009/3/layout/StepUpProcess"/>
    <dgm:cxn modelId="{038915F0-170C-463B-BAAE-0C92DC6FD895}" type="presParOf" srcId="{0283EDA7-5601-4B80-8B64-974F9F03377B}" destId="{E4B5A7D9-4C90-4576-95FA-E39929003214}" srcOrd="2" destOrd="0" presId="urn:microsoft.com/office/officeart/2009/3/layout/StepUpProcess"/>
    <dgm:cxn modelId="{82521C1A-3A10-4F75-9080-C23C2FFCFC3C}" type="presParOf" srcId="{E4B5A7D9-4C90-4576-95FA-E39929003214}" destId="{A7B70B74-7736-436C-A005-D39D9DC809FB}" srcOrd="0" destOrd="0" presId="urn:microsoft.com/office/officeart/2009/3/layout/StepUpProcess"/>
    <dgm:cxn modelId="{C7EBB641-5BB1-4FDC-B9F8-29D3BD7B91D3}" type="presParOf" srcId="{E4B5A7D9-4C90-4576-95FA-E39929003214}" destId="{C4A005EA-2283-41A1-8841-60294E2A3C61}" srcOrd="1" destOrd="0" presId="urn:microsoft.com/office/officeart/2009/3/layout/StepUpProcess"/>
    <dgm:cxn modelId="{52510279-C47D-4C3F-A2E6-7ECBE5A06AF5}" type="presParOf" srcId="{E4B5A7D9-4C90-4576-95FA-E39929003214}" destId="{06FFE022-EA3B-4D9F-823E-731CD1040CF7}" srcOrd="2" destOrd="0" presId="urn:microsoft.com/office/officeart/2009/3/layout/StepUpProcess"/>
    <dgm:cxn modelId="{41125B0E-66FB-4CFF-8A31-131685AB9DEE}" type="presParOf" srcId="{0283EDA7-5601-4B80-8B64-974F9F03377B}" destId="{CCBDE458-976B-4111-9523-0AD94AB5A75C}" srcOrd="3" destOrd="0" presId="urn:microsoft.com/office/officeart/2009/3/layout/StepUpProcess"/>
    <dgm:cxn modelId="{FDBBC659-2300-4191-9C7A-B93818DE1412}" type="presParOf" srcId="{CCBDE458-976B-4111-9523-0AD94AB5A75C}" destId="{BB8D35ED-C33D-421E-AEA4-8A0FB27E62D7}" srcOrd="0" destOrd="0" presId="urn:microsoft.com/office/officeart/2009/3/layout/StepUpProcess"/>
    <dgm:cxn modelId="{2AD85753-2E2A-4CFE-879B-2442B853F74D}" type="presParOf" srcId="{0283EDA7-5601-4B80-8B64-974F9F03377B}" destId="{9513C949-4DEB-4E22-96C1-4EB16A915069}" srcOrd="4" destOrd="0" presId="urn:microsoft.com/office/officeart/2009/3/layout/StepUpProcess"/>
    <dgm:cxn modelId="{0A4F88F6-7C7B-4F90-8B6A-8A2167F89AC8}" type="presParOf" srcId="{9513C949-4DEB-4E22-96C1-4EB16A915069}" destId="{C49E9D4A-305E-45E0-8801-85651D3AE249}" srcOrd="0" destOrd="0" presId="urn:microsoft.com/office/officeart/2009/3/layout/StepUpProcess"/>
    <dgm:cxn modelId="{94CAF96B-9B3B-40F5-875D-5CE4EBD5D509}" type="presParOf" srcId="{9513C949-4DEB-4E22-96C1-4EB16A915069}" destId="{5EA1DCE9-1B0C-4D51-8AAD-42B0A0E1644D}" srcOrd="1" destOrd="0" presId="urn:microsoft.com/office/officeart/2009/3/layout/StepUpProcess"/>
    <dgm:cxn modelId="{DEED180D-D7FE-48D6-A426-3D26F819C6A7}" type="presParOf" srcId="{9513C949-4DEB-4E22-96C1-4EB16A915069}" destId="{506E11B7-70C4-4139-B3E8-B4E329B6AEEE}" srcOrd="2" destOrd="0" presId="urn:microsoft.com/office/officeart/2009/3/layout/StepUpProcess"/>
    <dgm:cxn modelId="{96005167-2F50-4585-A31E-B84F8D54C67C}" type="presParOf" srcId="{0283EDA7-5601-4B80-8B64-974F9F03377B}" destId="{7DBA15E8-CB02-438E-895A-FF9C97410200}" srcOrd="5" destOrd="0" presId="urn:microsoft.com/office/officeart/2009/3/layout/StepUpProcess"/>
    <dgm:cxn modelId="{182A3C55-EF3D-4AAB-97C5-D647B598F138}" type="presParOf" srcId="{7DBA15E8-CB02-438E-895A-FF9C97410200}" destId="{8EBCD17A-C194-4965-B67D-BF9DDA4E71DD}" srcOrd="0" destOrd="0" presId="urn:microsoft.com/office/officeart/2009/3/layout/StepUpProcess"/>
    <dgm:cxn modelId="{6F01BAE9-D867-4E40-9ADB-68737F901E56}" type="presParOf" srcId="{0283EDA7-5601-4B80-8B64-974F9F03377B}" destId="{3845FDBA-0064-4D2F-9FBB-A330E747A966}" srcOrd="6" destOrd="0" presId="urn:microsoft.com/office/officeart/2009/3/layout/StepUpProcess"/>
    <dgm:cxn modelId="{62102BD1-A3B3-449E-A711-6A5CD24BD99C}" type="presParOf" srcId="{3845FDBA-0064-4D2F-9FBB-A330E747A966}" destId="{F8D7ACDD-7769-48BC-ADEF-11FEE502FE16}" srcOrd="0" destOrd="0" presId="urn:microsoft.com/office/officeart/2009/3/layout/StepUpProcess"/>
    <dgm:cxn modelId="{0BBB9137-F95D-4EAA-B484-794F9B2AB6A5}" type="presParOf" srcId="{3845FDBA-0064-4D2F-9FBB-A330E747A966}" destId="{23A6232E-B74A-44F5-85FE-E7442AB76E8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AF36A8-815D-4E6E-B742-787B1747A563}">
      <dsp:nvSpPr>
        <dsp:cNvPr id="0" name=""/>
        <dsp:cNvSpPr/>
      </dsp:nvSpPr>
      <dsp:spPr>
        <a:xfrm>
          <a:off x="4829702" y="2552207"/>
          <a:ext cx="3119365" cy="3119365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National Social Protection Strategy</a:t>
          </a:r>
        </a:p>
      </dsp:txBody>
      <dsp:txXfrm>
        <a:off x="5456833" y="3282903"/>
        <a:ext cx="1865103" cy="1603418"/>
      </dsp:txXfrm>
    </dsp:sp>
    <dsp:sp modelId="{F4A17372-8C2D-4BB5-A026-B26B45A18B67}">
      <dsp:nvSpPr>
        <dsp:cNvPr id="0" name=""/>
        <dsp:cNvSpPr/>
      </dsp:nvSpPr>
      <dsp:spPr>
        <a:xfrm>
          <a:off x="3014798" y="1814903"/>
          <a:ext cx="2268629" cy="2268629"/>
        </a:xfrm>
        <a:prstGeom prst="gear6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Graduation and Exit</a:t>
          </a:r>
        </a:p>
      </dsp:txBody>
      <dsp:txXfrm>
        <a:off x="3585932" y="2389489"/>
        <a:ext cx="1126361" cy="1119457"/>
      </dsp:txXfrm>
    </dsp:sp>
    <dsp:sp modelId="{58577E74-F63E-4B04-B4FD-681B4F6BA3A5}">
      <dsp:nvSpPr>
        <dsp:cNvPr id="0" name=""/>
        <dsp:cNvSpPr/>
      </dsp:nvSpPr>
      <dsp:spPr>
        <a:xfrm rot="20700000">
          <a:off x="4285462" y="249780"/>
          <a:ext cx="2222793" cy="2222793"/>
        </a:xfrm>
        <a:prstGeom prst="gear6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Standardized Targeting System</a:t>
          </a:r>
        </a:p>
      </dsp:txBody>
      <dsp:txXfrm rot="-20700000">
        <a:off x="4772986" y="737304"/>
        <a:ext cx="1247746" cy="1247746"/>
      </dsp:txXfrm>
    </dsp:sp>
    <dsp:sp modelId="{E25728F0-08FD-43D9-AE06-7A65B7EA9232}">
      <dsp:nvSpPr>
        <dsp:cNvPr id="0" name=""/>
        <dsp:cNvSpPr/>
      </dsp:nvSpPr>
      <dsp:spPr>
        <a:xfrm>
          <a:off x="4606393" y="2072029"/>
          <a:ext cx="3992787" cy="3992787"/>
        </a:xfrm>
        <a:prstGeom prst="circularArrow">
          <a:avLst>
            <a:gd name="adj1" fmla="val 4687"/>
            <a:gd name="adj2" fmla="val 299029"/>
            <a:gd name="adj3" fmla="val 2542938"/>
            <a:gd name="adj4" fmla="val 15804763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00A2FC-FABE-4CE8-AAD9-333913F8D470}">
      <dsp:nvSpPr>
        <dsp:cNvPr id="0" name=""/>
        <dsp:cNvSpPr/>
      </dsp:nvSpPr>
      <dsp:spPr>
        <a:xfrm>
          <a:off x="2613029" y="1306601"/>
          <a:ext cx="2901009" cy="290100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D93BD6-8DC7-41AB-821E-D1032C1333B2}">
      <dsp:nvSpPr>
        <dsp:cNvPr id="0" name=""/>
        <dsp:cNvSpPr/>
      </dsp:nvSpPr>
      <dsp:spPr>
        <a:xfrm>
          <a:off x="3771307" y="-243434"/>
          <a:ext cx="3127872" cy="312787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C131FC-517B-45ED-AB07-E797DA5325E2}">
      <dsp:nvSpPr>
        <dsp:cNvPr id="0" name=""/>
        <dsp:cNvSpPr/>
      </dsp:nvSpPr>
      <dsp:spPr>
        <a:xfrm>
          <a:off x="2278798" y="793026"/>
          <a:ext cx="4705704" cy="4705704"/>
        </a:xfrm>
        <a:prstGeom prst="blockArc">
          <a:avLst>
            <a:gd name="adj1" fmla="val 11970744"/>
            <a:gd name="adj2" fmla="val 16229178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E001A0-FA3A-4481-90DE-E6B874D6A0C3}">
      <dsp:nvSpPr>
        <dsp:cNvPr id="0" name=""/>
        <dsp:cNvSpPr/>
      </dsp:nvSpPr>
      <dsp:spPr>
        <a:xfrm>
          <a:off x="2298304" y="735584"/>
          <a:ext cx="4705704" cy="4705704"/>
        </a:xfrm>
        <a:prstGeom prst="blockArc">
          <a:avLst>
            <a:gd name="adj1" fmla="val 7560000"/>
            <a:gd name="adj2" fmla="val 1188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718E95-6F4C-4422-9B07-E867C578984A}">
      <dsp:nvSpPr>
        <dsp:cNvPr id="0" name=""/>
        <dsp:cNvSpPr/>
      </dsp:nvSpPr>
      <dsp:spPr>
        <a:xfrm>
          <a:off x="2298304" y="735584"/>
          <a:ext cx="4705704" cy="4705704"/>
        </a:xfrm>
        <a:prstGeom prst="blockArc">
          <a:avLst>
            <a:gd name="adj1" fmla="val 3240000"/>
            <a:gd name="adj2" fmla="val 756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B2659-6C32-4F4E-8759-71AF7A97C68E}">
      <dsp:nvSpPr>
        <dsp:cNvPr id="0" name=""/>
        <dsp:cNvSpPr/>
      </dsp:nvSpPr>
      <dsp:spPr>
        <a:xfrm>
          <a:off x="2298304" y="735584"/>
          <a:ext cx="4705704" cy="4705704"/>
        </a:xfrm>
        <a:prstGeom prst="blockArc">
          <a:avLst>
            <a:gd name="adj1" fmla="val 20520000"/>
            <a:gd name="adj2" fmla="val 324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2C4960-C2B0-41E2-8197-E2EAB6FD84ED}">
      <dsp:nvSpPr>
        <dsp:cNvPr id="0" name=""/>
        <dsp:cNvSpPr/>
      </dsp:nvSpPr>
      <dsp:spPr>
        <a:xfrm>
          <a:off x="2317810" y="793026"/>
          <a:ext cx="4705704" cy="4705704"/>
        </a:xfrm>
        <a:prstGeom prst="blockArc">
          <a:avLst>
            <a:gd name="adj1" fmla="val 16170822"/>
            <a:gd name="adj2" fmla="val 20429256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2393F3-24AF-4C0D-9EAB-67150CFC1464}">
      <dsp:nvSpPr>
        <dsp:cNvPr id="0" name=""/>
        <dsp:cNvSpPr/>
      </dsp:nvSpPr>
      <dsp:spPr>
        <a:xfrm>
          <a:off x="3568114" y="2005394"/>
          <a:ext cx="2166084" cy="2166084"/>
        </a:xfrm>
        <a:prstGeom prst="ellipse">
          <a:avLst/>
        </a:prstGeom>
        <a:solidFill>
          <a:srgbClr val="C00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</a:rPr>
            <a:t>Sigle Window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</a:rPr>
            <a:t>(IWMS)</a:t>
          </a:r>
        </a:p>
      </dsp:txBody>
      <dsp:txXfrm>
        <a:off x="3885330" y="2322610"/>
        <a:ext cx="1531652" cy="1531652"/>
      </dsp:txXfrm>
    </dsp:sp>
    <dsp:sp modelId="{C3972DDF-2D94-45A6-AF19-74291F9DCD51}">
      <dsp:nvSpPr>
        <dsp:cNvPr id="0" name=""/>
        <dsp:cNvSpPr/>
      </dsp:nvSpPr>
      <dsp:spPr>
        <a:xfrm>
          <a:off x="3522278" y="-187803"/>
          <a:ext cx="2257755" cy="20709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Standardized Targeting System</a:t>
          </a:r>
        </a:p>
      </dsp:txBody>
      <dsp:txXfrm>
        <a:off x="3852919" y="115487"/>
        <a:ext cx="1596473" cy="1464417"/>
      </dsp:txXfrm>
    </dsp:sp>
    <dsp:sp modelId="{12F31ADB-3824-44A6-A48C-21FADC064CC0}">
      <dsp:nvSpPr>
        <dsp:cNvPr id="0" name=""/>
        <dsp:cNvSpPr/>
      </dsp:nvSpPr>
      <dsp:spPr>
        <a:xfrm>
          <a:off x="5764890" y="1328321"/>
          <a:ext cx="2144096" cy="20998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Service Delivery and Compliance Monitoring System</a:t>
          </a:r>
        </a:p>
      </dsp:txBody>
      <dsp:txXfrm>
        <a:off x="6078886" y="1635833"/>
        <a:ext cx="1516104" cy="1484798"/>
      </dsp:txXfrm>
    </dsp:sp>
    <dsp:sp modelId="{FBAB1541-D919-49CF-95A7-A062587A1522}">
      <dsp:nvSpPr>
        <dsp:cNvPr id="0" name=""/>
        <dsp:cNvSpPr/>
      </dsp:nvSpPr>
      <dsp:spPr>
        <a:xfrm>
          <a:off x="4928191" y="3991476"/>
          <a:ext cx="2147705" cy="1912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Grievance Redress System (GRS)</a:t>
          </a:r>
        </a:p>
      </dsp:txBody>
      <dsp:txXfrm>
        <a:off x="5242715" y="4271569"/>
        <a:ext cx="1518657" cy="1352408"/>
      </dsp:txXfrm>
    </dsp:sp>
    <dsp:sp modelId="{65B1E860-AEF4-4B81-9ED6-0478315A4D00}">
      <dsp:nvSpPr>
        <dsp:cNvPr id="0" name=""/>
        <dsp:cNvSpPr/>
      </dsp:nvSpPr>
      <dsp:spPr>
        <a:xfrm>
          <a:off x="2208236" y="3932592"/>
          <a:ext cx="2184065" cy="20303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Government-to-Persons (G2P) </a:t>
          </a:r>
        </a:p>
      </dsp:txBody>
      <dsp:txXfrm>
        <a:off x="2528085" y="4229932"/>
        <a:ext cx="1544367" cy="1435682"/>
      </dsp:txXfrm>
    </dsp:sp>
    <dsp:sp modelId="{5EAC7963-9BAC-4415-B77A-07532EC5F8D8}">
      <dsp:nvSpPr>
        <dsp:cNvPr id="0" name=""/>
        <dsp:cNvSpPr/>
      </dsp:nvSpPr>
      <dsp:spPr>
        <a:xfrm>
          <a:off x="1371644" y="1433679"/>
          <a:ext cx="2187461" cy="18891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Information Systems and Business Process</a:t>
          </a:r>
        </a:p>
      </dsp:txBody>
      <dsp:txXfrm>
        <a:off x="1691990" y="1710332"/>
        <a:ext cx="1546769" cy="13358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E1CDB7-FF31-4979-A798-93C652CAE886}">
      <dsp:nvSpPr>
        <dsp:cNvPr id="0" name=""/>
        <dsp:cNvSpPr/>
      </dsp:nvSpPr>
      <dsp:spPr>
        <a:xfrm>
          <a:off x="7648532" y="1220529"/>
          <a:ext cx="3233151" cy="323374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94F4DA-C12F-4C07-8277-A4B5CD043E2A}">
      <dsp:nvSpPr>
        <dsp:cNvPr id="0" name=""/>
        <dsp:cNvSpPr/>
      </dsp:nvSpPr>
      <dsp:spPr>
        <a:xfrm>
          <a:off x="7755883" y="1328339"/>
          <a:ext cx="3018449" cy="301812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Ministry of Home Affairs</a:t>
          </a:r>
        </a:p>
      </dsp:txBody>
      <dsp:txXfrm>
        <a:off x="8187391" y="1759581"/>
        <a:ext cx="2155434" cy="2155643"/>
      </dsp:txXfrm>
    </dsp:sp>
    <dsp:sp modelId="{B0910D6F-71A8-481F-B9C9-C1E746A4D532}">
      <dsp:nvSpPr>
        <dsp:cNvPr id="0" name=""/>
        <dsp:cNvSpPr/>
      </dsp:nvSpPr>
      <dsp:spPr>
        <a:xfrm rot="2700000">
          <a:off x="4310872" y="1224438"/>
          <a:ext cx="3225363" cy="3225363"/>
        </a:xfrm>
        <a:prstGeom prst="teardrop">
          <a:avLst>
            <a:gd name="adj" fmla="val 100000"/>
          </a:avLst>
        </a:prstGeom>
        <a:solidFill>
          <a:schemeClr val="accent3">
            <a:hueOff val="-716701"/>
            <a:satOff val="590"/>
            <a:lumOff val="-49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96BDB-33CD-43D7-8EA5-903129F1ACA1}">
      <dsp:nvSpPr>
        <dsp:cNvPr id="0" name=""/>
        <dsp:cNvSpPr/>
      </dsp:nvSpPr>
      <dsp:spPr>
        <a:xfrm>
          <a:off x="4414329" y="1328339"/>
          <a:ext cx="3018449" cy="301812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-716701"/>
              <a:satOff val="590"/>
              <a:lumOff val="-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Ministry of </a:t>
          </a:r>
          <a:r>
            <a:rPr lang="en-US" sz="2400" kern="1200" dirty="0" err="1">
              <a:solidFill>
                <a:schemeClr val="bg1"/>
              </a:solidFill>
            </a:rPr>
            <a:t>Samurdhi</a:t>
          </a:r>
          <a:r>
            <a:rPr lang="en-US" sz="2400" kern="1200" dirty="0">
              <a:solidFill>
                <a:schemeClr val="bg1"/>
              </a:solidFill>
            </a:rPr>
            <a:t>/ Social Protection</a:t>
          </a:r>
        </a:p>
      </dsp:txBody>
      <dsp:txXfrm>
        <a:off x="4845836" y="1759581"/>
        <a:ext cx="2155434" cy="2155643"/>
      </dsp:txXfrm>
    </dsp:sp>
    <dsp:sp modelId="{4424E5D9-A59D-4C68-A7C7-9E7506ABA8F2}">
      <dsp:nvSpPr>
        <dsp:cNvPr id="0" name=""/>
        <dsp:cNvSpPr/>
      </dsp:nvSpPr>
      <dsp:spPr>
        <a:xfrm rot="2700000">
          <a:off x="969317" y="1224438"/>
          <a:ext cx="3225363" cy="3225363"/>
        </a:xfrm>
        <a:prstGeom prst="teardrop">
          <a:avLst>
            <a:gd name="adj" fmla="val 100000"/>
          </a:avLst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7E309C-BAA7-4975-A222-543BD3241952}">
      <dsp:nvSpPr>
        <dsp:cNvPr id="0" name=""/>
        <dsp:cNvSpPr/>
      </dsp:nvSpPr>
      <dsp:spPr>
        <a:xfrm>
          <a:off x="1072774" y="1328339"/>
          <a:ext cx="3018449" cy="301812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-1433403"/>
              <a:satOff val="1180"/>
              <a:lumOff val="-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Ministry of Finance</a:t>
          </a:r>
        </a:p>
      </dsp:txBody>
      <dsp:txXfrm>
        <a:off x="1504282" y="1759581"/>
        <a:ext cx="2155434" cy="21556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002C48-5219-4656-8A05-5E314C6FA9A1}">
      <dsp:nvSpPr>
        <dsp:cNvPr id="0" name=""/>
        <dsp:cNvSpPr/>
      </dsp:nvSpPr>
      <dsp:spPr>
        <a:xfrm rot="5400000">
          <a:off x="478979" y="1802153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154E0-4FC7-4DE6-B45D-E605F1037D2E}">
      <dsp:nvSpPr>
        <dsp:cNvPr id="0" name=""/>
        <dsp:cNvSpPr/>
      </dsp:nvSpPr>
      <dsp:spPr>
        <a:xfrm>
          <a:off x="240626" y="2512069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Identify Dedicated two officers including SDO</a:t>
          </a:r>
        </a:p>
      </dsp:txBody>
      <dsp:txXfrm>
        <a:off x="240626" y="2512069"/>
        <a:ext cx="2145075" cy="1880284"/>
      </dsp:txXfrm>
    </dsp:sp>
    <dsp:sp modelId="{92850807-943C-46E7-9A83-E605E626896E}">
      <dsp:nvSpPr>
        <dsp:cNvPr id="0" name=""/>
        <dsp:cNvSpPr/>
      </dsp:nvSpPr>
      <dsp:spPr>
        <a:xfrm>
          <a:off x="1980970" y="1627229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B70B74-7736-436C-A005-D39D9DC809FB}">
      <dsp:nvSpPr>
        <dsp:cNvPr id="0" name=""/>
        <dsp:cNvSpPr/>
      </dsp:nvSpPr>
      <dsp:spPr>
        <a:xfrm rot="5400000">
          <a:off x="3104971" y="1152349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A005EA-2283-41A1-8841-60294E2A3C61}">
      <dsp:nvSpPr>
        <dsp:cNvPr id="0" name=""/>
        <dsp:cNvSpPr/>
      </dsp:nvSpPr>
      <dsp:spPr>
        <a:xfrm>
          <a:off x="2866617" y="1862264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Provide Equipment</a:t>
          </a:r>
        </a:p>
      </dsp:txBody>
      <dsp:txXfrm>
        <a:off x="2866617" y="1862264"/>
        <a:ext cx="2145075" cy="1880284"/>
      </dsp:txXfrm>
    </dsp:sp>
    <dsp:sp modelId="{06FFE022-EA3B-4D9F-823E-731CD1040CF7}">
      <dsp:nvSpPr>
        <dsp:cNvPr id="0" name=""/>
        <dsp:cNvSpPr/>
      </dsp:nvSpPr>
      <dsp:spPr>
        <a:xfrm>
          <a:off x="4606961" y="977425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E9D4A-305E-45E0-8801-85651D3AE249}">
      <dsp:nvSpPr>
        <dsp:cNvPr id="0" name=""/>
        <dsp:cNvSpPr/>
      </dsp:nvSpPr>
      <dsp:spPr>
        <a:xfrm rot="5400000">
          <a:off x="5730962" y="502545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A1DCE9-1B0C-4D51-8AAD-42B0A0E1644D}">
      <dsp:nvSpPr>
        <dsp:cNvPr id="0" name=""/>
        <dsp:cNvSpPr/>
      </dsp:nvSpPr>
      <dsp:spPr>
        <a:xfrm>
          <a:off x="5492608" y="1212460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Training </a:t>
          </a:r>
        </a:p>
      </dsp:txBody>
      <dsp:txXfrm>
        <a:off x="5492608" y="1212460"/>
        <a:ext cx="2145075" cy="1880284"/>
      </dsp:txXfrm>
    </dsp:sp>
    <dsp:sp modelId="{506E11B7-70C4-4139-B3E8-B4E329B6AEEE}">
      <dsp:nvSpPr>
        <dsp:cNvPr id="0" name=""/>
        <dsp:cNvSpPr/>
      </dsp:nvSpPr>
      <dsp:spPr>
        <a:xfrm>
          <a:off x="7232952" y="327621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D7ACDD-7769-48BC-ADEF-11FEE502FE16}">
      <dsp:nvSpPr>
        <dsp:cNvPr id="0" name=""/>
        <dsp:cNvSpPr/>
      </dsp:nvSpPr>
      <dsp:spPr>
        <a:xfrm rot="5400000">
          <a:off x="8356953" y="-147258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6232E-B74A-44F5-85FE-E7442AB76E85}">
      <dsp:nvSpPr>
        <dsp:cNvPr id="0" name=""/>
        <dsp:cNvSpPr/>
      </dsp:nvSpPr>
      <dsp:spPr>
        <a:xfrm>
          <a:off x="8118599" y="562656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HH Visits and Data Verification</a:t>
          </a:r>
        </a:p>
      </dsp:txBody>
      <dsp:txXfrm>
        <a:off x="8118599" y="562656"/>
        <a:ext cx="2145075" cy="1880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AA530-5DED-4F96-B416-1BC5CAAE3B2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BCB41-039F-45F7-B8B6-02194B49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51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32E77-7DB4-4D56-8EFD-F85BB7A4B1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664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32E77-7DB4-4D56-8EFD-F85BB7A4B15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03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52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17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6969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749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6774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04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66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72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12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281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1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928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28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733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6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6C020-A3FD-4D2C-A597-41DC75BF2262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E3F9A0-DFDB-451C-9038-8DDB6EDA7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5939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2D44081-9E69-48AB-BAF0-4B9B7E9FB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6278" y="1734206"/>
            <a:ext cx="6900054" cy="2364827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Readiness and the way forward </a:t>
            </a:r>
            <a:br>
              <a:rPr lang="en-US" sz="4800" b="1" dirty="0"/>
            </a:br>
            <a:r>
              <a:rPr lang="en-US" sz="4800" b="1" dirty="0"/>
              <a:t>(For next 9 Months)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D48F38-5503-419A-B620-CB46D2032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285" y="0"/>
            <a:ext cx="39387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543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A3DE6-C289-485C-884F-8640A52E2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121" y="516610"/>
            <a:ext cx="10447892" cy="684413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rgbClr val="FFFF00"/>
                </a:solidFill>
              </a:rPr>
              <a:t>Stage 2: Deployment plan for 332 DS Divisions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05303A3-C2D5-49AE-BB86-9A7D698C9A4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72057" y="1069427"/>
          <a:ext cx="10268605" cy="4719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CFB0005-9116-4F4B-8D44-79A13C775166}"/>
              </a:ext>
            </a:extLst>
          </p:cNvPr>
          <p:cNvGraphicFramePr>
            <a:graphicFrameLocks noGrp="1"/>
          </p:cNvGraphicFramePr>
          <p:nvPr/>
        </p:nvGraphicFramePr>
        <p:xfrm>
          <a:off x="1072057" y="4923220"/>
          <a:ext cx="10268604" cy="1418169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865070">
                  <a:extLst>
                    <a:ext uri="{9D8B030D-6E8A-4147-A177-3AD203B41FA5}">
                      <a16:colId xmlns:a16="http://schemas.microsoft.com/office/drawing/2014/main" val="3482486309"/>
                    </a:ext>
                  </a:extLst>
                </a:gridCol>
                <a:gridCol w="2165196">
                  <a:extLst>
                    <a:ext uri="{9D8B030D-6E8A-4147-A177-3AD203B41FA5}">
                      <a16:colId xmlns:a16="http://schemas.microsoft.com/office/drawing/2014/main" val="1593029499"/>
                    </a:ext>
                  </a:extLst>
                </a:gridCol>
                <a:gridCol w="2079446">
                  <a:extLst>
                    <a:ext uri="{9D8B030D-6E8A-4147-A177-3AD203B41FA5}">
                      <a16:colId xmlns:a16="http://schemas.microsoft.com/office/drawing/2014/main" val="1571662251"/>
                    </a:ext>
                  </a:extLst>
                </a:gridCol>
                <a:gridCol w="2272384">
                  <a:extLst>
                    <a:ext uri="{9D8B030D-6E8A-4147-A177-3AD203B41FA5}">
                      <a16:colId xmlns:a16="http://schemas.microsoft.com/office/drawing/2014/main" val="540726532"/>
                    </a:ext>
                  </a:extLst>
                </a:gridCol>
                <a:gridCol w="1886508">
                  <a:extLst>
                    <a:ext uri="{9D8B030D-6E8A-4147-A177-3AD203B41FA5}">
                      <a16:colId xmlns:a16="http://schemas.microsoft.com/office/drawing/2014/main" val="2621771676"/>
                    </a:ext>
                  </a:extLst>
                </a:gridCol>
              </a:tblGrid>
              <a:tr h="830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Average Number of HH Per DSD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Number of Dedicated Officers/Tablets per DSD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Ave. Number of Households completed per Day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Average Number of Households per months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Number of Months to Complete a DSD</a:t>
                      </a: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064051"/>
                  </a:ext>
                </a:extLst>
              </a:tr>
              <a:tr h="32088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3,000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400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7.5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34620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0467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2600B-B82D-4A76-9EC8-C839896BD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290" y="471726"/>
            <a:ext cx="10515600" cy="1062786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rgbClr val="FFFF00"/>
                </a:solidFill>
              </a:rPr>
              <a:t>Requirement of Dedicated Institutional Setup within </a:t>
            </a:r>
            <a:r>
              <a:rPr lang="en-US" sz="2800" b="1" dirty="0" err="1">
                <a:solidFill>
                  <a:srgbClr val="FFFF00"/>
                </a:solidFill>
              </a:rPr>
              <a:t>MoF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7896C-2AFE-40F3-AB58-7FA94B9C1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6290" y="1135118"/>
            <a:ext cx="9464565" cy="5433848"/>
          </a:xfrm>
        </p:spPr>
        <p:txBody>
          <a:bodyPr>
            <a:normAutofit/>
          </a:bodyPr>
          <a:lstStyle/>
          <a:p>
            <a:pPr algn="just"/>
            <a:r>
              <a:rPr lang="en-GB" sz="2400" dirty="0"/>
              <a:t>Strategic Deployment of IWMS with the support of all stakeholder</a:t>
            </a:r>
          </a:p>
          <a:p>
            <a:pPr algn="just"/>
            <a:r>
              <a:rPr lang="en-GB" sz="2400" dirty="0"/>
              <a:t>Awareness creation on value, urgency and policy direction through the MOF</a:t>
            </a:r>
          </a:p>
          <a:p>
            <a:pPr algn="just"/>
            <a:r>
              <a:rPr lang="en-GB" sz="2400" dirty="0"/>
              <a:t>The long-term ownership and continuality and sustainability</a:t>
            </a:r>
          </a:p>
          <a:p>
            <a:pPr algn="just"/>
            <a:r>
              <a:rPr lang="en-GB" sz="2400" dirty="0"/>
              <a:t>Operation and maintenance of the IWMS System should also be considered, as it would eventually include all 23 Social Welfare Programs spanning multiple Ministries and Departments.</a:t>
            </a:r>
          </a:p>
          <a:p>
            <a:pPr algn="just"/>
            <a:endParaRPr lang="en-GB" sz="2400" dirty="0"/>
          </a:p>
          <a:p>
            <a:pPr algn="just"/>
            <a:endParaRPr lang="en-US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DBAF16-682D-46CC-9465-16CADD380878}"/>
              </a:ext>
            </a:extLst>
          </p:cNvPr>
          <p:cNvSpPr/>
          <p:nvPr/>
        </p:nvSpPr>
        <p:spPr>
          <a:xfrm rot="19864031">
            <a:off x="1761358" y="2906502"/>
            <a:ext cx="8995100" cy="6831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/>
                </a:solidFill>
              </a:rPr>
              <a:t>DON’T DISCUSS THIS SLIDE NOW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235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C3444-B550-43B3-AF23-2E258D365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422" y="576829"/>
            <a:ext cx="10063668" cy="1077229"/>
          </a:xfrm>
        </p:spPr>
        <p:txBody>
          <a:bodyPr/>
          <a:lstStyle/>
          <a:p>
            <a:pPr algn="l"/>
            <a:r>
              <a:rPr lang="en-US" b="1" dirty="0"/>
              <a:t>Our Plan- 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4291B-7DDC-4ADB-9A12-1D27990B9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0826" y="1677677"/>
            <a:ext cx="7796540" cy="399782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36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C3444-B550-43B3-AF23-2E258D365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422" y="576829"/>
            <a:ext cx="10063668" cy="1077229"/>
          </a:xfrm>
        </p:spPr>
        <p:txBody>
          <a:bodyPr/>
          <a:lstStyle/>
          <a:p>
            <a:pPr algn="l"/>
            <a:r>
              <a:rPr lang="en-US" b="1" dirty="0"/>
              <a:t>Our Plan- 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4291B-7DDC-4ADB-9A12-1D27990B9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0826" y="1677677"/>
            <a:ext cx="7796540" cy="399782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53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9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ED443-4DFD-4312-9BA3-6BD9ABB89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526" y="429684"/>
            <a:ext cx="10594426" cy="1077229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Expected Outcome of the Social Safety Nets Project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51C79FE-381C-45BE-9014-E3BF76828ED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24912" y="1072055"/>
          <a:ext cx="10226562" cy="56715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3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758A1-472B-4A60-A63B-26FCBCC32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546" y="278526"/>
            <a:ext cx="9508594" cy="909144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Long Term Objective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FA855A0-6E9D-4530-9B93-11DAA66722D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911369" y="757480"/>
          <a:ext cx="9280631" cy="5717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2A1F7F8-4F9C-4DCB-8026-07493D46A86C}"/>
              </a:ext>
            </a:extLst>
          </p:cNvPr>
          <p:cNvSpPr txBox="1"/>
          <p:nvPr/>
        </p:nvSpPr>
        <p:spPr>
          <a:xfrm>
            <a:off x="3048000" y="324696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365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EE1CB-D377-43BE-9838-45BE471D4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015" y="488732"/>
            <a:ext cx="9550636" cy="1077229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FFFF00"/>
                </a:solidFill>
              </a:rPr>
              <a:t>Short term Strategic Vision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251A770-7D97-483B-9882-CD770463F0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015" y="1072911"/>
            <a:ext cx="10016923" cy="151089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dirty="0"/>
              <a:t>To provide a mechanism for organizations assisting low-income households/members to structure their support and enable such low-income households/ members to request for additional support from such programs.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147745-C338-46E5-9D1B-8A2D48B9EC54}"/>
              </a:ext>
            </a:extLst>
          </p:cNvPr>
          <p:cNvSpPr/>
          <p:nvPr/>
        </p:nvSpPr>
        <p:spPr>
          <a:xfrm>
            <a:off x="1219201" y="2761591"/>
            <a:ext cx="5297213" cy="377584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Ministry of finance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63160DE-3E80-4522-85A7-B88A3D6E7F5A}"/>
              </a:ext>
            </a:extLst>
          </p:cNvPr>
          <p:cNvSpPr/>
          <p:nvPr/>
        </p:nvSpPr>
        <p:spPr>
          <a:xfrm>
            <a:off x="6726621" y="2761591"/>
            <a:ext cx="409903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Program Support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CC0CF7-8C85-4387-95ED-90615A069DF4}"/>
              </a:ext>
            </a:extLst>
          </p:cNvPr>
          <p:cNvSpPr/>
          <p:nvPr/>
        </p:nvSpPr>
        <p:spPr>
          <a:xfrm>
            <a:off x="6737131" y="3739056"/>
            <a:ext cx="409903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Program Designing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D41791E-A2FE-4DC6-B01D-90800290977A}"/>
              </a:ext>
            </a:extLst>
          </p:cNvPr>
          <p:cNvSpPr/>
          <p:nvPr/>
        </p:nvSpPr>
        <p:spPr>
          <a:xfrm>
            <a:off x="6737131" y="4737541"/>
            <a:ext cx="408852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 Direction Information</a:t>
            </a:r>
          </a:p>
        </p:txBody>
      </p:sp>
      <p:sp>
        <p:nvSpPr>
          <p:cNvPr id="10" name="Flowchart: Magnetic Disk 9">
            <a:extLst>
              <a:ext uri="{FF2B5EF4-FFF2-40B4-BE49-F238E27FC236}">
                <a16:creationId xmlns:a16="http://schemas.microsoft.com/office/drawing/2014/main" id="{602C66C1-958D-4B47-BB00-FFAB33E37BBB}"/>
              </a:ext>
            </a:extLst>
          </p:cNvPr>
          <p:cNvSpPr/>
          <p:nvPr/>
        </p:nvSpPr>
        <p:spPr>
          <a:xfrm>
            <a:off x="2617076" y="3594511"/>
            <a:ext cx="2312276" cy="2037992"/>
          </a:xfrm>
          <a:prstGeom prst="flowChartMagneticDisk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Social Registry/Law income HH Database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792A43-356A-4C91-8C28-A5819C0595AF}"/>
              </a:ext>
            </a:extLst>
          </p:cNvPr>
          <p:cNvSpPr/>
          <p:nvPr/>
        </p:nvSpPr>
        <p:spPr>
          <a:xfrm>
            <a:off x="2385848" y="6098948"/>
            <a:ext cx="2774731" cy="3664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National Planning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290E84F-D3BC-480E-BE21-2A5CE2191E9A}"/>
              </a:ext>
            </a:extLst>
          </p:cNvPr>
          <p:cNvSpPr/>
          <p:nvPr/>
        </p:nvSpPr>
        <p:spPr>
          <a:xfrm>
            <a:off x="6726621" y="5725508"/>
            <a:ext cx="4088524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Financial Management </a:t>
            </a:r>
          </a:p>
        </p:txBody>
      </p:sp>
    </p:spTree>
    <p:extLst>
      <p:ext uri="{BB962C8B-B14F-4D97-AF65-F5344CB8AC3E}">
        <p14:creationId xmlns:p14="http://schemas.microsoft.com/office/powerpoint/2010/main" val="1696433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13EC2-6843-451B-A011-94D1D55BA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2055" y="524277"/>
            <a:ext cx="9498084" cy="873599"/>
          </a:xfrm>
        </p:spPr>
        <p:txBody>
          <a:bodyPr/>
          <a:lstStyle/>
          <a:p>
            <a:pPr algn="l"/>
            <a:r>
              <a:rPr lang="en-US" b="1" dirty="0"/>
              <a:t>Transformation SRIS into IWMS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763A87C-4C94-48F4-84F7-75C0627C65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637" t="32679" r="16100" b="13808"/>
          <a:stretch/>
        </p:blipFill>
        <p:spPr>
          <a:xfrm>
            <a:off x="1072055" y="1265904"/>
            <a:ext cx="10819340" cy="5067819"/>
          </a:xfrm>
        </p:spPr>
      </p:pic>
    </p:spTree>
    <p:extLst>
      <p:ext uri="{BB962C8B-B14F-4D97-AF65-F5344CB8AC3E}">
        <p14:creationId xmlns:p14="http://schemas.microsoft.com/office/powerpoint/2010/main" val="3749506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8224F-DD74-4C15-8AA4-C860060DA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937" y="787036"/>
            <a:ext cx="9540125" cy="1077229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Advantages of IWMS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E8E4D-5039-4B32-9D32-D06B79343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467" y="1755228"/>
            <a:ext cx="10091064" cy="496088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Continuous Registration of Social Welfare Request, providing an Up-to-Date picture of the Low-income Households.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Better Coordination among the Different Social Welfare Programs that support the Low-income Households.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Selection and Enrolment of Eligible Households based on the Available Fiscal Space.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Continuous Monitoring of Progress and Graduation of Registered Beneficiaries.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Capture Support for Low-Income Households by 3rd Party Institutions.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Supporting the Grievances and Handling Queries.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5764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37187-9378-4856-BB7B-62AA32F7D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546" y="377132"/>
            <a:ext cx="9424511" cy="1077229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FFFF00"/>
                </a:solidFill>
              </a:rPr>
              <a:t>Next Steps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57F3A8E-0E3F-4D38-A39C-5FA44E8791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123436"/>
              </p:ext>
            </p:extLst>
          </p:nvPr>
        </p:nvGraphicFramePr>
        <p:xfrm>
          <a:off x="1051032" y="1082566"/>
          <a:ext cx="10310652" cy="5143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7445">
                  <a:extLst>
                    <a:ext uri="{9D8B030D-6E8A-4147-A177-3AD203B41FA5}">
                      <a16:colId xmlns:a16="http://schemas.microsoft.com/office/drawing/2014/main" val="2205025384"/>
                    </a:ext>
                  </a:extLst>
                </a:gridCol>
                <a:gridCol w="3434171">
                  <a:extLst>
                    <a:ext uri="{9D8B030D-6E8A-4147-A177-3AD203B41FA5}">
                      <a16:colId xmlns:a16="http://schemas.microsoft.com/office/drawing/2014/main" val="726749156"/>
                    </a:ext>
                  </a:extLst>
                </a:gridCol>
                <a:gridCol w="1954924">
                  <a:extLst>
                    <a:ext uri="{9D8B030D-6E8A-4147-A177-3AD203B41FA5}">
                      <a16:colId xmlns:a16="http://schemas.microsoft.com/office/drawing/2014/main" val="2813049151"/>
                    </a:ext>
                  </a:extLst>
                </a:gridCol>
                <a:gridCol w="2144112">
                  <a:extLst>
                    <a:ext uri="{9D8B030D-6E8A-4147-A177-3AD203B41FA5}">
                      <a16:colId xmlns:a16="http://schemas.microsoft.com/office/drawing/2014/main" val="8033444"/>
                    </a:ext>
                  </a:extLst>
                </a:gridCol>
              </a:tblGrid>
              <a:tr h="76161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+mn-lt"/>
                        </a:rPr>
                        <a:t>Activity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+mn-lt"/>
                        </a:rPr>
                        <a:t>Methodology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+mn-lt"/>
                        </a:rPr>
                        <a:t>Start 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+mn-lt"/>
                        </a:rPr>
                        <a:t>End Time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4191257"/>
                  </a:ext>
                </a:extLst>
              </a:tr>
              <a:tr h="604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+mn-lt"/>
                          <a:ea typeface="Adobe Gothic Std B" panose="020B0800000000000000" pitchFamily="34" charset="-128"/>
                          <a:cs typeface="Times New Roman" panose="02020603050405020304" pitchFamily="18" charset="0"/>
                        </a:rPr>
                        <a:t>Upgrade SRIS into IWMS</a:t>
                      </a:r>
                    </a:p>
                    <a:p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Hybrid/Inhouse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September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589271"/>
                  </a:ext>
                </a:extLst>
              </a:tr>
              <a:tr h="8159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+mn-lt"/>
                          <a:ea typeface="Adobe Gothic Std B" panose="020B0800000000000000" pitchFamily="34" charset="-128"/>
                        </a:rPr>
                        <a:t>Start Data Verification in other 331 DS Divisions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Replicate Pilot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December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20860"/>
                  </a:ext>
                </a:extLst>
              </a:tr>
              <a:tr h="10405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+mn-lt"/>
                          <a:ea typeface="Adobe Gothic Std B" panose="020B0800000000000000" pitchFamily="34" charset="-128"/>
                          <a:cs typeface="Times New Roman" panose="02020603050405020304" pitchFamily="18" charset="0"/>
                        </a:rPr>
                        <a:t>Field Test Beneficiary Selection Method proposed by DCS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Five sample DS results analysis </a:t>
                      </a:r>
                    </a:p>
                    <a:p>
                      <a:r>
                        <a:rPr lang="en-US" sz="1800" dirty="0">
                          <a:latin typeface="+mn-lt"/>
                        </a:rPr>
                        <a:t>(Urban, Rural, </a:t>
                      </a:r>
                      <a:r>
                        <a:rPr lang="en-US" sz="1800" dirty="0" err="1">
                          <a:latin typeface="+mn-lt"/>
                        </a:rPr>
                        <a:t>Estate,NE</a:t>
                      </a:r>
                      <a:r>
                        <a:rPr lang="en-US" sz="1800" dirty="0">
                          <a:latin typeface="+mn-lt"/>
                        </a:rPr>
                        <a:t> area)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June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454686"/>
                  </a:ext>
                </a:extLst>
              </a:tr>
              <a:tr h="6387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+mn-lt"/>
                          <a:ea typeface="Adobe Gothic Std B" panose="020B0800000000000000" pitchFamily="34" charset="-128"/>
                          <a:cs typeface="Times New Roman" panose="02020603050405020304" pitchFamily="18" charset="0"/>
                        </a:rPr>
                        <a:t>Awareness creation among all stakeholders / 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Communication Strategy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September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9659"/>
                  </a:ext>
                </a:extLst>
              </a:tr>
              <a:tr h="9706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+mn-lt"/>
                          <a:ea typeface="Adobe Gothic Std B" panose="020B0800000000000000" pitchFamily="34" charset="-128"/>
                          <a:cs typeface="Times New Roman" panose="02020603050405020304" pitchFamily="18" charset="0"/>
                        </a:rPr>
                        <a:t>Establish Sustainable Mechanism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Collaborative ‘Three Pillar’ Model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May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36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5482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E045D-2B73-4F03-829F-C5A928C46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422" y="534787"/>
            <a:ext cx="10137240" cy="1077229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Proposed ‘Collaborative 3 Pillar’ Model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8DE8E83-69F6-4609-A632-D8F5B6460D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74138"/>
              </p:ext>
            </p:extLst>
          </p:nvPr>
        </p:nvGraphicFramePr>
        <p:xfrm>
          <a:off x="157655" y="999828"/>
          <a:ext cx="11183007" cy="5674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2085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C3444-B550-43B3-AF23-2E258D365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166" y="370530"/>
            <a:ext cx="10063668" cy="1077229"/>
          </a:xfrm>
        </p:spPr>
        <p:txBody>
          <a:bodyPr/>
          <a:lstStyle/>
          <a:p>
            <a:pPr algn="l"/>
            <a:r>
              <a:rPr lang="en-US" b="1" dirty="0"/>
              <a:t>Our Implementation Strategy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B8841A-CE47-4584-A7C8-1909B8344E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69" t="24118" r="19569" b="6974"/>
          <a:stretch/>
        </p:blipFill>
        <p:spPr>
          <a:xfrm>
            <a:off x="1153504" y="909143"/>
            <a:ext cx="9283268" cy="591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22368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1481</TotalTime>
  <Words>435</Words>
  <Application>Microsoft Office PowerPoint</Application>
  <PresentationFormat>Widescreen</PresentationFormat>
  <Paragraphs>94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Trebuchet MS</vt:lpstr>
      <vt:lpstr>Wingdings 3</vt:lpstr>
      <vt:lpstr>Facet</vt:lpstr>
      <vt:lpstr>Readiness and the way forward  (For next 9 Months)</vt:lpstr>
      <vt:lpstr>Expected Outcome of the Social Safety Nets Project</vt:lpstr>
      <vt:lpstr>Long Term Objective</vt:lpstr>
      <vt:lpstr>Short term Strategic Vision </vt:lpstr>
      <vt:lpstr>Transformation SRIS into IWMS</vt:lpstr>
      <vt:lpstr>Advantages of IWMS</vt:lpstr>
      <vt:lpstr>Next Steps</vt:lpstr>
      <vt:lpstr>Proposed ‘Collaborative 3 Pillar’ Model</vt:lpstr>
      <vt:lpstr>Our Implementation Strategy</vt:lpstr>
      <vt:lpstr>Stage 2: Deployment plan for 332 DS Divisions </vt:lpstr>
      <vt:lpstr>Requirement of Dedicated Institutional Setup within MoF</vt:lpstr>
      <vt:lpstr>Our Plan- A </vt:lpstr>
      <vt:lpstr>Our Plan- 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Readiness and the way forward  (For next 9 Months)</dc:title>
  <dc:creator>Information Technology 01</dc:creator>
  <cp:lastModifiedBy>Information Technology 01</cp:lastModifiedBy>
  <cp:revision>7</cp:revision>
  <dcterms:created xsi:type="dcterms:W3CDTF">2021-03-27T05:05:58Z</dcterms:created>
  <dcterms:modified xsi:type="dcterms:W3CDTF">2021-03-29T16:27:56Z</dcterms:modified>
</cp:coreProperties>
</file>