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343" r:id="rId4"/>
    <p:sldId id="337" r:id="rId5"/>
    <p:sldId id="344" r:id="rId6"/>
    <p:sldId id="345" r:id="rId7"/>
    <p:sldId id="340" r:id="rId8"/>
    <p:sldId id="342" r:id="rId9"/>
    <p:sldId id="346" r:id="rId10"/>
    <p:sldId id="347" r:id="rId11"/>
    <p:sldId id="338" r:id="rId12"/>
    <p:sldId id="339" r:id="rId13"/>
    <p:sldId id="3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07" autoAdjust="0"/>
  </p:normalViewPr>
  <p:slideViewPr>
    <p:cSldViewPr snapToGrid="0">
      <p:cViewPr varScale="1">
        <p:scale>
          <a:sx n="65" d="100"/>
          <a:sy n="65" d="100"/>
        </p:scale>
        <p:origin x="6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67511-0627-42BF-A7B7-E8D3878F8CF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C6ECB16-EF13-4797-AA4F-BC9E082A3C2C}">
      <dgm:prSet phldrT="[Text]"/>
      <dgm:spPr/>
      <dgm:t>
        <a:bodyPr/>
        <a:lstStyle/>
        <a:p>
          <a:r>
            <a:rPr lang="en-GB" b="1" dirty="0"/>
            <a:t>1</a:t>
          </a:r>
          <a:endParaRPr lang="en-US" b="1" dirty="0"/>
        </a:p>
      </dgm:t>
    </dgm:pt>
    <dgm:pt modelId="{D56E30DF-3C06-4465-B0AD-C9E0BF0399B5}" type="parTrans" cxnId="{438CBE85-7861-4C16-A1AB-BA7F3B4DFA49}">
      <dgm:prSet/>
      <dgm:spPr/>
      <dgm:t>
        <a:bodyPr/>
        <a:lstStyle/>
        <a:p>
          <a:endParaRPr lang="en-US"/>
        </a:p>
      </dgm:t>
    </dgm:pt>
    <dgm:pt modelId="{3D598718-DEDE-4032-9B60-E8B111D27513}" type="sibTrans" cxnId="{438CBE85-7861-4C16-A1AB-BA7F3B4DFA49}">
      <dgm:prSet/>
      <dgm:spPr/>
      <dgm:t>
        <a:bodyPr/>
        <a:lstStyle/>
        <a:p>
          <a:endParaRPr lang="en-US"/>
        </a:p>
      </dgm:t>
    </dgm:pt>
    <dgm:pt modelId="{B80149CD-0476-4C2D-A67E-C1378FEA9E4E}">
      <dgm:prSet phldrT="[Text]"/>
      <dgm:spPr/>
      <dgm:t>
        <a:bodyPr/>
        <a:lstStyle/>
        <a:p>
          <a:pPr>
            <a:buNone/>
          </a:pPr>
          <a:r>
            <a:rPr lang="en-GB" b="1" dirty="0"/>
            <a:t>Initiate: </a:t>
          </a:r>
          <a:r>
            <a:rPr lang="en-GB" dirty="0"/>
            <a:t>Transfer the Available Electronic Information on to the SRIS System. (</a:t>
          </a:r>
          <a:r>
            <a:rPr lang="en-GB" b="1" dirty="0"/>
            <a:t>Data Migration Routine</a:t>
          </a:r>
          <a:r>
            <a:rPr lang="en-GB" dirty="0"/>
            <a:t>)</a:t>
          </a:r>
          <a:endParaRPr lang="en-US" dirty="0"/>
        </a:p>
      </dgm:t>
    </dgm:pt>
    <dgm:pt modelId="{262D7C84-5277-4DF2-B2EE-0E016E70CB3A}" type="parTrans" cxnId="{92340CA8-9F32-467F-92C9-C90455E64A1E}">
      <dgm:prSet/>
      <dgm:spPr/>
      <dgm:t>
        <a:bodyPr/>
        <a:lstStyle/>
        <a:p>
          <a:endParaRPr lang="en-US"/>
        </a:p>
      </dgm:t>
    </dgm:pt>
    <dgm:pt modelId="{9BE10A18-C692-40F5-86A1-07FAA95A50C7}" type="sibTrans" cxnId="{92340CA8-9F32-467F-92C9-C90455E64A1E}">
      <dgm:prSet/>
      <dgm:spPr/>
      <dgm:t>
        <a:bodyPr/>
        <a:lstStyle/>
        <a:p>
          <a:endParaRPr lang="en-US"/>
        </a:p>
      </dgm:t>
    </dgm:pt>
    <dgm:pt modelId="{6E47D48A-2843-4FDF-A0CB-70DADD6780E2}">
      <dgm:prSet phldrT="[Text]"/>
      <dgm:spPr/>
      <dgm:t>
        <a:bodyPr/>
        <a:lstStyle/>
        <a:p>
          <a:r>
            <a:rPr lang="en-GB" b="1" dirty="0"/>
            <a:t>2</a:t>
          </a:r>
          <a:endParaRPr lang="en-US" b="1" dirty="0"/>
        </a:p>
      </dgm:t>
    </dgm:pt>
    <dgm:pt modelId="{9B991D15-C78F-45DB-908E-4D8C1B481955}" type="parTrans" cxnId="{3CACB160-5A2F-4583-A3C5-0371AE7AE41D}">
      <dgm:prSet/>
      <dgm:spPr/>
      <dgm:t>
        <a:bodyPr/>
        <a:lstStyle/>
        <a:p>
          <a:endParaRPr lang="en-US"/>
        </a:p>
      </dgm:t>
    </dgm:pt>
    <dgm:pt modelId="{2E57C33A-1036-4BF4-BBEB-01C8FFD47A77}" type="sibTrans" cxnId="{3CACB160-5A2F-4583-A3C5-0371AE7AE41D}">
      <dgm:prSet/>
      <dgm:spPr/>
      <dgm:t>
        <a:bodyPr/>
        <a:lstStyle/>
        <a:p>
          <a:endParaRPr lang="en-US"/>
        </a:p>
      </dgm:t>
    </dgm:pt>
    <dgm:pt modelId="{3AC4EE53-BFAC-4B94-8559-771134A386A0}">
      <dgm:prSet phldrT="[Text]"/>
      <dgm:spPr/>
      <dgm:t>
        <a:bodyPr/>
        <a:lstStyle/>
        <a:p>
          <a:pPr>
            <a:buNone/>
          </a:pPr>
          <a:r>
            <a:rPr lang="en-GB" b="1" dirty="0"/>
            <a:t>Create: </a:t>
          </a:r>
          <a:r>
            <a:rPr lang="en-GB" b="0" dirty="0"/>
            <a:t>Update</a:t>
          </a:r>
          <a:r>
            <a:rPr lang="en-GB" dirty="0"/>
            <a:t> the Available Electronic Information to 2020 Information. (</a:t>
          </a:r>
          <a:r>
            <a:rPr lang="en-GB" b="1" dirty="0"/>
            <a:t>Field Validation Module</a:t>
          </a:r>
          <a:r>
            <a:rPr lang="en-GB" dirty="0"/>
            <a:t>) </a:t>
          </a:r>
          <a:endParaRPr lang="en-US" dirty="0"/>
        </a:p>
      </dgm:t>
    </dgm:pt>
    <dgm:pt modelId="{8378AC83-116B-4BAB-8F25-4F096E62E40A}" type="parTrans" cxnId="{5F21EEB5-E229-482C-842E-561D1F365399}">
      <dgm:prSet/>
      <dgm:spPr/>
      <dgm:t>
        <a:bodyPr/>
        <a:lstStyle/>
        <a:p>
          <a:endParaRPr lang="en-US"/>
        </a:p>
      </dgm:t>
    </dgm:pt>
    <dgm:pt modelId="{C5A7E1C7-C452-4364-8664-AD4AD6A4E2D7}" type="sibTrans" cxnId="{5F21EEB5-E229-482C-842E-561D1F365399}">
      <dgm:prSet/>
      <dgm:spPr/>
      <dgm:t>
        <a:bodyPr/>
        <a:lstStyle/>
        <a:p>
          <a:endParaRPr lang="en-US"/>
        </a:p>
      </dgm:t>
    </dgm:pt>
    <dgm:pt modelId="{34B17B14-7BFD-4E72-8403-621CFBF9341A}">
      <dgm:prSet phldrT="[Text]"/>
      <dgm:spPr/>
      <dgm:t>
        <a:bodyPr/>
        <a:lstStyle/>
        <a:p>
          <a:r>
            <a:rPr lang="en-GB" b="1" dirty="0"/>
            <a:t>3</a:t>
          </a:r>
          <a:endParaRPr lang="en-US" b="1" dirty="0"/>
        </a:p>
      </dgm:t>
    </dgm:pt>
    <dgm:pt modelId="{147D15C6-ED9A-45DC-9491-3F55D6AEE0C4}" type="parTrans" cxnId="{FB367DB7-4540-4514-907D-8F8318D246E3}">
      <dgm:prSet/>
      <dgm:spPr/>
      <dgm:t>
        <a:bodyPr/>
        <a:lstStyle/>
        <a:p>
          <a:endParaRPr lang="en-US"/>
        </a:p>
      </dgm:t>
    </dgm:pt>
    <dgm:pt modelId="{3EA0B655-3E1F-4262-A069-0F5D0ADA139F}" type="sibTrans" cxnId="{FB367DB7-4540-4514-907D-8F8318D246E3}">
      <dgm:prSet/>
      <dgm:spPr/>
      <dgm:t>
        <a:bodyPr/>
        <a:lstStyle/>
        <a:p>
          <a:endParaRPr lang="en-US"/>
        </a:p>
      </dgm:t>
    </dgm:pt>
    <dgm:pt modelId="{A37B9530-DFB2-480D-B184-03FD791D76F9}">
      <dgm:prSet phldrT="[Text]"/>
      <dgm:spPr/>
      <dgm:t>
        <a:bodyPr/>
        <a:lstStyle/>
        <a:p>
          <a:pPr>
            <a:buNone/>
          </a:pPr>
          <a:r>
            <a:rPr lang="en-GB" b="1" dirty="0"/>
            <a:t>Maintain: </a:t>
          </a:r>
          <a:r>
            <a:rPr lang="en-GB" dirty="0"/>
            <a:t>Ensure the updated 2020 Information is continuously kept updated. (</a:t>
          </a:r>
          <a:r>
            <a:rPr lang="en-GB" b="1" dirty="0"/>
            <a:t>IWMS System</a:t>
          </a:r>
          <a:r>
            <a:rPr lang="en-GB" dirty="0"/>
            <a:t>).</a:t>
          </a:r>
          <a:endParaRPr lang="en-US" dirty="0"/>
        </a:p>
      </dgm:t>
    </dgm:pt>
    <dgm:pt modelId="{265534D8-4F24-410D-85BA-66129FEFB139}" type="parTrans" cxnId="{0334CDCB-14F0-449E-A71F-2939781B9BAE}">
      <dgm:prSet/>
      <dgm:spPr/>
      <dgm:t>
        <a:bodyPr/>
        <a:lstStyle/>
        <a:p>
          <a:endParaRPr lang="en-US"/>
        </a:p>
      </dgm:t>
    </dgm:pt>
    <dgm:pt modelId="{E2CD2F66-BA6F-4A63-982B-9594A06D782C}" type="sibTrans" cxnId="{0334CDCB-14F0-449E-A71F-2939781B9BAE}">
      <dgm:prSet/>
      <dgm:spPr/>
      <dgm:t>
        <a:bodyPr/>
        <a:lstStyle/>
        <a:p>
          <a:endParaRPr lang="en-US"/>
        </a:p>
      </dgm:t>
    </dgm:pt>
    <dgm:pt modelId="{CAA59E09-BB3C-48CC-A1AD-4F8602F1AE2E}">
      <dgm:prSet phldrT="[Text]"/>
      <dgm:spPr/>
      <dgm:t>
        <a:bodyPr/>
        <a:lstStyle/>
        <a:p>
          <a:r>
            <a:rPr lang="en-GB" dirty="0"/>
            <a:t>4</a:t>
          </a:r>
          <a:endParaRPr lang="en-US" dirty="0"/>
        </a:p>
      </dgm:t>
    </dgm:pt>
    <dgm:pt modelId="{5CC3659F-AAE9-4174-AC48-BB80B60005A8}" type="parTrans" cxnId="{4493E190-80F5-42F0-AEC9-9DE2DDBD734F}">
      <dgm:prSet/>
      <dgm:spPr/>
      <dgm:t>
        <a:bodyPr/>
        <a:lstStyle/>
        <a:p>
          <a:endParaRPr lang="en-US"/>
        </a:p>
      </dgm:t>
    </dgm:pt>
    <dgm:pt modelId="{804A0D3B-2D1F-4AC7-A1E9-7B61BB95E3E7}" type="sibTrans" cxnId="{4493E190-80F5-42F0-AEC9-9DE2DDBD734F}">
      <dgm:prSet/>
      <dgm:spPr/>
      <dgm:t>
        <a:bodyPr/>
        <a:lstStyle/>
        <a:p>
          <a:endParaRPr lang="en-US"/>
        </a:p>
      </dgm:t>
    </dgm:pt>
    <dgm:pt modelId="{4096580F-4C8B-4DCF-ADD2-0BEC0F9B8333}">
      <dgm:prSet phldrT="[Text]"/>
      <dgm:spPr/>
      <dgm:t>
        <a:bodyPr/>
        <a:lstStyle/>
        <a:p>
          <a:pPr>
            <a:buNone/>
          </a:pPr>
          <a:r>
            <a:rPr lang="en-GB" b="1" dirty="0"/>
            <a:t>Expand: </a:t>
          </a:r>
          <a:r>
            <a:rPr lang="en-GB" dirty="0"/>
            <a:t>Register the balance 20 odd social safety net assistance programs within the IWMS System.</a:t>
          </a:r>
          <a:endParaRPr lang="en-US" dirty="0"/>
        </a:p>
      </dgm:t>
    </dgm:pt>
    <dgm:pt modelId="{64482AC3-8402-4FAE-B708-8FD1B781EDC6}" type="parTrans" cxnId="{52A8F0EB-95BE-455F-ACB7-E3134321F7FF}">
      <dgm:prSet/>
      <dgm:spPr/>
      <dgm:t>
        <a:bodyPr/>
        <a:lstStyle/>
        <a:p>
          <a:endParaRPr lang="en-US"/>
        </a:p>
      </dgm:t>
    </dgm:pt>
    <dgm:pt modelId="{DF47AFE1-4FD7-4865-81A0-0D97A2753918}" type="sibTrans" cxnId="{52A8F0EB-95BE-455F-ACB7-E3134321F7FF}">
      <dgm:prSet/>
      <dgm:spPr/>
      <dgm:t>
        <a:bodyPr/>
        <a:lstStyle/>
        <a:p>
          <a:endParaRPr lang="en-US"/>
        </a:p>
      </dgm:t>
    </dgm:pt>
    <dgm:pt modelId="{522FD19A-5C91-47C3-8198-4623A8002B9D}" type="pres">
      <dgm:prSet presAssocID="{76167511-0627-42BF-A7B7-E8D3878F8CFD}" presName="linearFlow" presStyleCnt="0">
        <dgm:presLayoutVars>
          <dgm:dir/>
          <dgm:animLvl val="lvl"/>
          <dgm:resizeHandles val="exact"/>
        </dgm:presLayoutVars>
      </dgm:prSet>
      <dgm:spPr/>
    </dgm:pt>
    <dgm:pt modelId="{CEB64473-8A41-4BC1-B305-ECF958E2EA98}" type="pres">
      <dgm:prSet presAssocID="{6C6ECB16-EF13-4797-AA4F-BC9E082A3C2C}" presName="composite" presStyleCnt="0"/>
      <dgm:spPr/>
    </dgm:pt>
    <dgm:pt modelId="{7AE07227-4573-4AE7-9CE9-9FC693DB3A19}" type="pres">
      <dgm:prSet presAssocID="{6C6ECB16-EF13-4797-AA4F-BC9E082A3C2C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1B0FA23F-C92C-4919-A55B-4D60F7F586E4}" type="pres">
      <dgm:prSet presAssocID="{6C6ECB16-EF13-4797-AA4F-BC9E082A3C2C}" presName="descendantText" presStyleLbl="alignAcc1" presStyleIdx="0" presStyleCnt="4">
        <dgm:presLayoutVars>
          <dgm:bulletEnabled val="1"/>
        </dgm:presLayoutVars>
      </dgm:prSet>
      <dgm:spPr/>
    </dgm:pt>
    <dgm:pt modelId="{2A197DF0-2593-4CE3-8C7B-4837063CC09D}" type="pres">
      <dgm:prSet presAssocID="{3D598718-DEDE-4032-9B60-E8B111D27513}" presName="sp" presStyleCnt="0"/>
      <dgm:spPr/>
    </dgm:pt>
    <dgm:pt modelId="{29F9A736-ACD3-441B-9CA0-C114A95CFDCD}" type="pres">
      <dgm:prSet presAssocID="{6E47D48A-2843-4FDF-A0CB-70DADD6780E2}" presName="composite" presStyleCnt="0"/>
      <dgm:spPr/>
    </dgm:pt>
    <dgm:pt modelId="{7DAEDFB9-CA7C-4390-84CC-B617FDAF8CF4}" type="pres">
      <dgm:prSet presAssocID="{6E47D48A-2843-4FDF-A0CB-70DADD6780E2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9C059D55-919A-4259-9B75-B13F51620D83}" type="pres">
      <dgm:prSet presAssocID="{6E47D48A-2843-4FDF-A0CB-70DADD6780E2}" presName="descendantText" presStyleLbl="alignAcc1" presStyleIdx="1" presStyleCnt="4">
        <dgm:presLayoutVars>
          <dgm:bulletEnabled val="1"/>
        </dgm:presLayoutVars>
      </dgm:prSet>
      <dgm:spPr/>
    </dgm:pt>
    <dgm:pt modelId="{C73EB987-ED64-4C7E-82C3-2607865B4009}" type="pres">
      <dgm:prSet presAssocID="{2E57C33A-1036-4BF4-BBEB-01C8FFD47A77}" presName="sp" presStyleCnt="0"/>
      <dgm:spPr/>
    </dgm:pt>
    <dgm:pt modelId="{2654D049-2537-4BBE-BE75-9F3A8199AEFA}" type="pres">
      <dgm:prSet presAssocID="{34B17B14-7BFD-4E72-8403-621CFBF9341A}" presName="composite" presStyleCnt="0"/>
      <dgm:spPr/>
    </dgm:pt>
    <dgm:pt modelId="{ED533EAD-AB5F-4B66-A687-C7BD54BF4700}" type="pres">
      <dgm:prSet presAssocID="{34B17B14-7BFD-4E72-8403-621CFBF9341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EBBDA77D-ADCB-48DE-996E-BE7E8752850E}" type="pres">
      <dgm:prSet presAssocID="{34B17B14-7BFD-4E72-8403-621CFBF9341A}" presName="descendantText" presStyleLbl="alignAcc1" presStyleIdx="2" presStyleCnt="4">
        <dgm:presLayoutVars>
          <dgm:bulletEnabled val="1"/>
        </dgm:presLayoutVars>
      </dgm:prSet>
      <dgm:spPr/>
    </dgm:pt>
    <dgm:pt modelId="{2D91C49A-723E-464A-94B4-06BFD2998AB3}" type="pres">
      <dgm:prSet presAssocID="{3EA0B655-3E1F-4262-A069-0F5D0ADA139F}" presName="sp" presStyleCnt="0"/>
      <dgm:spPr/>
    </dgm:pt>
    <dgm:pt modelId="{0AC26448-8DFA-442B-8F0B-B52E3D8B69AF}" type="pres">
      <dgm:prSet presAssocID="{CAA59E09-BB3C-48CC-A1AD-4F8602F1AE2E}" presName="composite" presStyleCnt="0"/>
      <dgm:spPr/>
    </dgm:pt>
    <dgm:pt modelId="{4E6BF04B-D1EB-47E4-A57F-43F37AA36558}" type="pres">
      <dgm:prSet presAssocID="{CAA59E09-BB3C-48CC-A1AD-4F8602F1AE2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987C0154-FFAA-463F-889E-46D50EF67DFA}" type="pres">
      <dgm:prSet presAssocID="{CAA59E09-BB3C-48CC-A1AD-4F8602F1AE2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088140B-26D0-462A-B77A-7879A7606953}" type="presOf" srcId="{CAA59E09-BB3C-48CC-A1AD-4F8602F1AE2E}" destId="{4E6BF04B-D1EB-47E4-A57F-43F37AA36558}" srcOrd="0" destOrd="0" presId="urn:microsoft.com/office/officeart/2005/8/layout/chevron2"/>
    <dgm:cxn modelId="{A2237B0D-FC34-4AB6-9DFD-C62D0DB7637D}" type="presOf" srcId="{4096580F-4C8B-4DCF-ADD2-0BEC0F9B8333}" destId="{987C0154-FFAA-463F-889E-46D50EF67DFA}" srcOrd="0" destOrd="0" presId="urn:microsoft.com/office/officeart/2005/8/layout/chevron2"/>
    <dgm:cxn modelId="{D49E9F40-CA5C-4AFC-B342-E4EBBE3C753D}" type="presOf" srcId="{3AC4EE53-BFAC-4B94-8559-771134A386A0}" destId="{9C059D55-919A-4259-9B75-B13F51620D83}" srcOrd="0" destOrd="0" presId="urn:microsoft.com/office/officeart/2005/8/layout/chevron2"/>
    <dgm:cxn modelId="{3CACB160-5A2F-4583-A3C5-0371AE7AE41D}" srcId="{76167511-0627-42BF-A7B7-E8D3878F8CFD}" destId="{6E47D48A-2843-4FDF-A0CB-70DADD6780E2}" srcOrd="1" destOrd="0" parTransId="{9B991D15-C78F-45DB-908E-4D8C1B481955}" sibTransId="{2E57C33A-1036-4BF4-BBEB-01C8FFD47A77}"/>
    <dgm:cxn modelId="{438CBE85-7861-4C16-A1AB-BA7F3B4DFA49}" srcId="{76167511-0627-42BF-A7B7-E8D3878F8CFD}" destId="{6C6ECB16-EF13-4797-AA4F-BC9E082A3C2C}" srcOrd="0" destOrd="0" parTransId="{D56E30DF-3C06-4465-B0AD-C9E0BF0399B5}" sibTransId="{3D598718-DEDE-4032-9B60-E8B111D27513}"/>
    <dgm:cxn modelId="{E1AB518D-4AD1-4D85-9B75-6479389B71F9}" type="presOf" srcId="{6C6ECB16-EF13-4797-AA4F-BC9E082A3C2C}" destId="{7AE07227-4573-4AE7-9CE9-9FC693DB3A19}" srcOrd="0" destOrd="0" presId="urn:microsoft.com/office/officeart/2005/8/layout/chevron2"/>
    <dgm:cxn modelId="{A5240E8E-F6F2-4887-9AA4-404976B7A1B1}" type="presOf" srcId="{B80149CD-0476-4C2D-A67E-C1378FEA9E4E}" destId="{1B0FA23F-C92C-4919-A55B-4D60F7F586E4}" srcOrd="0" destOrd="0" presId="urn:microsoft.com/office/officeart/2005/8/layout/chevron2"/>
    <dgm:cxn modelId="{4493E190-80F5-42F0-AEC9-9DE2DDBD734F}" srcId="{76167511-0627-42BF-A7B7-E8D3878F8CFD}" destId="{CAA59E09-BB3C-48CC-A1AD-4F8602F1AE2E}" srcOrd="3" destOrd="0" parTransId="{5CC3659F-AAE9-4174-AC48-BB80B60005A8}" sibTransId="{804A0D3B-2D1F-4AC7-A1E9-7B61BB95E3E7}"/>
    <dgm:cxn modelId="{7D2E50A1-1022-4F44-974B-7ABE23812C8C}" type="presOf" srcId="{A37B9530-DFB2-480D-B184-03FD791D76F9}" destId="{EBBDA77D-ADCB-48DE-996E-BE7E8752850E}" srcOrd="0" destOrd="0" presId="urn:microsoft.com/office/officeart/2005/8/layout/chevron2"/>
    <dgm:cxn modelId="{92340CA8-9F32-467F-92C9-C90455E64A1E}" srcId="{6C6ECB16-EF13-4797-AA4F-BC9E082A3C2C}" destId="{B80149CD-0476-4C2D-A67E-C1378FEA9E4E}" srcOrd="0" destOrd="0" parTransId="{262D7C84-5277-4DF2-B2EE-0E016E70CB3A}" sibTransId="{9BE10A18-C692-40F5-86A1-07FAA95A50C7}"/>
    <dgm:cxn modelId="{5F21EEB5-E229-482C-842E-561D1F365399}" srcId="{6E47D48A-2843-4FDF-A0CB-70DADD6780E2}" destId="{3AC4EE53-BFAC-4B94-8559-771134A386A0}" srcOrd="0" destOrd="0" parTransId="{8378AC83-116B-4BAB-8F25-4F096E62E40A}" sibTransId="{C5A7E1C7-C452-4364-8664-AD4AD6A4E2D7}"/>
    <dgm:cxn modelId="{FB367DB7-4540-4514-907D-8F8318D246E3}" srcId="{76167511-0627-42BF-A7B7-E8D3878F8CFD}" destId="{34B17B14-7BFD-4E72-8403-621CFBF9341A}" srcOrd="2" destOrd="0" parTransId="{147D15C6-ED9A-45DC-9491-3F55D6AEE0C4}" sibTransId="{3EA0B655-3E1F-4262-A069-0F5D0ADA139F}"/>
    <dgm:cxn modelId="{914333B8-A9A8-422F-88D4-0CE53C2A1E20}" type="presOf" srcId="{34B17B14-7BFD-4E72-8403-621CFBF9341A}" destId="{ED533EAD-AB5F-4B66-A687-C7BD54BF4700}" srcOrd="0" destOrd="0" presId="urn:microsoft.com/office/officeart/2005/8/layout/chevron2"/>
    <dgm:cxn modelId="{0334CDCB-14F0-449E-A71F-2939781B9BAE}" srcId="{34B17B14-7BFD-4E72-8403-621CFBF9341A}" destId="{A37B9530-DFB2-480D-B184-03FD791D76F9}" srcOrd="0" destOrd="0" parTransId="{265534D8-4F24-410D-85BA-66129FEFB139}" sibTransId="{E2CD2F66-BA6F-4A63-982B-9594A06D782C}"/>
    <dgm:cxn modelId="{057B08CE-B01D-4EED-97EC-507BA06A1911}" type="presOf" srcId="{6E47D48A-2843-4FDF-A0CB-70DADD6780E2}" destId="{7DAEDFB9-CA7C-4390-84CC-B617FDAF8CF4}" srcOrd="0" destOrd="0" presId="urn:microsoft.com/office/officeart/2005/8/layout/chevron2"/>
    <dgm:cxn modelId="{52A8F0EB-95BE-455F-ACB7-E3134321F7FF}" srcId="{CAA59E09-BB3C-48CC-A1AD-4F8602F1AE2E}" destId="{4096580F-4C8B-4DCF-ADD2-0BEC0F9B8333}" srcOrd="0" destOrd="0" parTransId="{64482AC3-8402-4FAE-B708-8FD1B781EDC6}" sibTransId="{DF47AFE1-4FD7-4865-81A0-0D97A2753918}"/>
    <dgm:cxn modelId="{DE93BAFC-16FD-456D-9ED4-1121B2D2E362}" type="presOf" srcId="{76167511-0627-42BF-A7B7-E8D3878F8CFD}" destId="{522FD19A-5C91-47C3-8198-4623A8002B9D}" srcOrd="0" destOrd="0" presId="urn:microsoft.com/office/officeart/2005/8/layout/chevron2"/>
    <dgm:cxn modelId="{27F13F7B-24C5-4F77-AC51-6E1B942E2574}" type="presParOf" srcId="{522FD19A-5C91-47C3-8198-4623A8002B9D}" destId="{CEB64473-8A41-4BC1-B305-ECF958E2EA98}" srcOrd="0" destOrd="0" presId="urn:microsoft.com/office/officeart/2005/8/layout/chevron2"/>
    <dgm:cxn modelId="{5048FA66-9364-4ACB-933B-CEA1204CB20F}" type="presParOf" srcId="{CEB64473-8A41-4BC1-B305-ECF958E2EA98}" destId="{7AE07227-4573-4AE7-9CE9-9FC693DB3A19}" srcOrd="0" destOrd="0" presId="urn:microsoft.com/office/officeart/2005/8/layout/chevron2"/>
    <dgm:cxn modelId="{294079E4-53F8-4830-9E2C-CB22315209F5}" type="presParOf" srcId="{CEB64473-8A41-4BC1-B305-ECF958E2EA98}" destId="{1B0FA23F-C92C-4919-A55B-4D60F7F586E4}" srcOrd="1" destOrd="0" presId="urn:microsoft.com/office/officeart/2005/8/layout/chevron2"/>
    <dgm:cxn modelId="{8C415BC4-D39C-4BD1-8A46-88E72F276C38}" type="presParOf" srcId="{522FD19A-5C91-47C3-8198-4623A8002B9D}" destId="{2A197DF0-2593-4CE3-8C7B-4837063CC09D}" srcOrd="1" destOrd="0" presId="urn:microsoft.com/office/officeart/2005/8/layout/chevron2"/>
    <dgm:cxn modelId="{754E5746-8B87-40EC-A62B-A28805236656}" type="presParOf" srcId="{522FD19A-5C91-47C3-8198-4623A8002B9D}" destId="{29F9A736-ACD3-441B-9CA0-C114A95CFDCD}" srcOrd="2" destOrd="0" presId="urn:microsoft.com/office/officeart/2005/8/layout/chevron2"/>
    <dgm:cxn modelId="{BC4545E8-AA2B-48E3-A5B3-501624BF0821}" type="presParOf" srcId="{29F9A736-ACD3-441B-9CA0-C114A95CFDCD}" destId="{7DAEDFB9-CA7C-4390-84CC-B617FDAF8CF4}" srcOrd="0" destOrd="0" presId="urn:microsoft.com/office/officeart/2005/8/layout/chevron2"/>
    <dgm:cxn modelId="{FE05B0F6-9050-4D7A-9C04-66BF2496C8CF}" type="presParOf" srcId="{29F9A736-ACD3-441B-9CA0-C114A95CFDCD}" destId="{9C059D55-919A-4259-9B75-B13F51620D83}" srcOrd="1" destOrd="0" presId="urn:microsoft.com/office/officeart/2005/8/layout/chevron2"/>
    <dgm:cxn modelId="{FF45D5AB-5B6E-489E-8703-B7A0BD14A2D3}" type="presParOf" srcId="{522FD19A-5C91-47C3-8198-4623A8002B9D}" destId="{C73EB987-ED64-4C7E-82C3-2607865B4009}" srcOrd="3" destOrd="0" presId="urn:microsoft.com/office/officeart/2005/8/layout/chevron2"/>
    <dgm:cxn modelId="{18E20552-B280-4E15-BD6D-F06758C71E66}" type="presParOf" srcId="{522FD19A-5C91-47C3-8198-4623A8002B9D}" destId="{2654D049-2537-4BBE-BE75-9F3A8199AEFA}" srcOrd="4" destOrd="0" presId="urn:microsoft.com/office/officeart/2005/8/layout/chevron2"/>
    <dgm:cxn modelId="{3483A371-FB8D-45FF-B507-D615066F06D5}" type="presParOf" srcId="{2654D049-2537-4BBE-BE75-9F3A8199AEFA}" destId="{ED533EAD-AB5F-4B66-A687-C7BD54BF4700}" srcOrd="0" destOrd="0" presId="urn:microsoft.com/office/officeart/2005/8/layout/chevron2"/>
    <dgm:cxn modelId="{318ED2DC-4D00-4748-8EE7-3891F486F331}" type="presParOf" srcId="{2654D049-2537-4BBE-BE75-9F3A8199AEFA}" destId="{EBBDA77D-ADCB-48DE-996E-BE7E8752850E}" srcOrd="1" destOrd="0" presId="urn:microsoft.com/office/officeart/2005/8/layout/chevron2"/>
    <dgm:cxn modelId="{22B57C01-1091-4FEB-8264-1DDC6C30B7A6}" type="presParOf" srcId="{522FD19A-5C91-47C3-8198-4623A8002B9D}" destId="{2D91C49A-723E-464A-94B4-06BFD2998AB3}" srcOrd="5" destOrd="0" presId="urn:microsoft.com/office/officeart/2005/8/layout/chevron2"/>
    <dgm:cxn modelId="{568E0E5F-20DB-4955-B0C9-5569BBEED159}" type="presParOf" srcId="{522FD19A-5C91-47C3-8198-4623A8002B9D}" destId="{0AC26448-8DFA-442B-8F0B-B52E3D8B69AF}" srcOrd="6" destOrd="0" presId="urn:microsoft.com/office/officeart/2005/8/layout/chevron2"/>
    <dgm:cxn modelId="{DC68C951-7ADF-4929-9555-F8B4606D09E8}" type="presParOf" srcId="{0AC26448-8DFA-442B-8F0B-B52E3D8B69AF}" destId="{4E6BF04B-D1EB-47E4-A57F-43F37AA36558}" srcOrd="0" destOrd="0" presId="urn:microsoft.com/office/officeart/2005/8/layout/chevron2"/>
    <dgm:cxn modelId="{FB1EF069-E0AE-49EB-8E4B-620C5AFB3BB1}" type="presParOf" srcId="{0AC26448-8DFA-442B-8F0B-B52E3D8B69AF}" destId="{987C0154-FFAA-463F-889E-46D50EF67DF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CF968-247E-4ADE-BB21-BDA7F9577C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C0EE16-FB7B-4A75-85D9-EFE6A6431EB2}">
      <dgm:prSet phldrT="[Text]" custT="1"/>
      <dgm:spPr/>
      <dgm:t>
        <a:bodyPr/>
        <a:lstStyle/>
        <a:p>
          <a:r>
            <a:rPr lang="en-US" sz="1800" dirty="0"/>
            <a:t>Identify Dedicated two officers including SDO</a:t>
          </a:r>
        </a:p>
      </dgm:t>
    </dgm:pt>
    <dgm:pt modelId="{83DF74D7-CF5A-442C-96CE-5E82AF669DF0}" type="parTrans" cxnId="{7961A32E-4B49-4E7B-A7C7-B21A922FF3EC}">
      <dgm:prSet/>
      <dgm:spPr/>
      <dgm:t>
        <a:bodyPr/>
        <a:lstStyle/>
        <a:p>
          <a:endParaRPr lang="en-US" sz="1400"/>
        </a:p>
      </dgm:t>
    </dgm:pt>
    <dgm:pt modelId="{421885B5-53EE-4CE1-B463-F14BF3EB0D9E}" type="sibTrans" cxnId="{7961A32E-4B49-4E7B-A7C7-B21A922FF3EC}">
      <dgm:prSet/>
      <dgm:spPr/>
      <dgm:t>
        <a:bodyPr/>
        <a:lstStyle/>
        <a:p>
          <a:endParaRPr lang="en-US" sz="1400"/>
        </a:p>
      </dgm:t>
    </dgm:pt>
    <dgm:pt modelId="{A8B35541-8074-4A84-93F1-27E09EC6B391}">
      <dgm:prSet phldrT="[Text]" custT="1"/>
      <dgm:spPr/>
      <dgm:t>
        <a:bodyPr/>
        <a:lstStyle/>
        <a:p>
          <a:r>
            <a:rPr lang="en-US" sz="1800" dirty="0"/>
            <a:t>Provide Equipment</a:t>
          </a:r>
        </a:p>
      </dgm:t>
    </dgm:pt>
    <dgm:pt modelId="{4CBC64C0-53BD-43B0-80D1-9DDAE8A06089}" type="parTrans" cxnId="{977DC6BF-965E-4823-AE10-1F718C26DAD4}">
      <dgm:prSet/>
      <dgm:spPr/>
      <dgm:t>
        <a:bodyPr/>
        <a:lstStyle/>
        <a:p>
          <a:endParaRPr lang="en-US" sz="1400"/>
        </a:p>
      </dgm:t>
    </dgm:pt>
    <dgm:pt modelId="{027A0DCC-F165-4239-AAA3-23249AD9D52E}" type="sibTrans" cxnId="{977DC6BF-965E-4823-AE10-1F718C26DAD4}">
      <dgm:prSet/>
      <dgm:spPr/>
      <dgm:t>
        <a:bodyPr/>
        <a:lstStyle/>
        <a:p>
          <a:endParaRPr lang="en-US" sz="1400"/>
        </a:p>
      </dgm:t>
    </dgm:pt>
    <dgm:pt modelId="{E883B5EC-2D61-46E9-A728-A1ECBEA4B47E}">
      <dgm:prSet phldrT="[Text]" custT="1"/>
      <dgm:spPr/>
      <dgm:t>
        <a:bodyPr/>
        <a:lstStyle/>
        <a:p>
          <a:r>
            <a:rPr lang="en-US" sz="1800" dirty="0"/>
            <a:t>Training </a:t>
          </a:r>
        </a:p>
      </dgm:t>
    </dgm:pt>
    <dgm:pt modelId="{A2BC1FE6-20BB-4286-B35D-9A3A1A519E8E}" type="parTrans" cxnId="{638C03B2-1639-4FF5-BF07-F4113952F815}">
      <dgm:prSet/>
      <dgm:spPr/>
      <dgm:t>
        <a:bodyPr/>
        <a:lstStyle/>
        <a:p>
          <a:endParaRPr lang="en-US" sz="1400"/>
        </a:p>
      </dgm:t>
    </dgm:pt>
    <dgm:pt modelId="{90030191-5764-44D1-9BD2-9A448E487D0F}" type="sibTrans" cxnId="{638C03B2-1639-4FF5-BF07-F4113952F815}">
      <dgm:prSet/>
      <dgm:spPr/>
      <dgm:t>
        <a:bodyPr/>
        <a:lstStyle/>
        <a:p>
          <a:endParaRPr lang="en-US" sz="1400"/>
        </a:p>
      </dgm:t>
    </dgm:pt>
    <dgm:pt modelId="{7F6717EE-349A-43EF-AE29-305BED808591}">
      <dgm:prSet custT="1"/>
      <dgm:spPr/>
      <dgm:t>
        <a:bodyPr/>
        <a:lstStyle/>
        <a:p>
          <a:r>
            <a:rPr lang="en-US" sz="1800" dirty="0"/>
            <a:t>HH Visits and Data Verification</a:t>
          </a:r>
        </a:p>
      </dgm:t>
    </dgm:pt>
    <dgm:pt modelId="{FB2E4753-C497-4F2C-8746-950FBF0976AB}" type="parTrans" cxnId="{E39221A6-7AD2-4E59-884C-300A2D6B0070}">
      <dgm:prSet/>
      <dgm:spPr/>
      <dgm:t>
        <a:bodyPr/>
        <a:lstStyle/>
        <a:p>
          <a:endParaRPr lang="en-US" sz="1400"/>
        </a:p>
      </dgm:t>
    </dgm:pt>
    <dgm:pt modelId="{5AD63C3D-0EF6-4E7C-B421-F5F941737425}" type="sibTrans" cxnId="{E39221A6-7AD2-4E59-884C-300A2D6B0070}">
      <dgm:prSet/>
      <dgm:spPr/>
      <dgm:t>
        <a:bodyPr/>
        <a:lstStyle/>
        <a:p>
          <a:endParaRPr lang="en-US" sz="1400"/>
        </a:p>
      </dgm:t>
    </dgm:pt>
    <dgm:pt modelId="{0283EDA7-5601-4B80-8B64-974F9F03377B}" type="pres">
      <dgm:prSet presAssocID="{6EDCF968-247E-4ADE-BB21-BDA7F9577C64}" presName="rootnode" presStyleCnt="0">
        <dgm:presLayoutVars>
          <dgm:chMax/>
          <dgm:chPref/>
          <dgm:dir/>
          <dgm:animLvl val="lvl"/>
        </dgm:presLayoutVars>
      </dgm:prSet>
      <dgm:spPr/>
    </dgm:pt>
    <dgm:pt modelId="{ADCCBC9A-5AEF-4B8D-88D6-C0CE1111D4C1}" type="pres">
      <dgm:prSet presAssocID="{1EC0EE16-FB7B-4A75-85D9-EFE6A6431EB2}" presName="composite" presStyleCnt="0"/>
      <dgm:spPr/>
    </dgm:pt>
    <dgm:pt modelId="{A9002C48-5219-4656-8A05-5E314C6FA9A1}" type="pres">
      <dgm:prSet presAssocID="{1EC0EE16-FB7B-4A75-85D9-EFE6A6431EB2}" presName="LShape" presStyleLbl="alignNode1" presStyleIdx="0" presStyleCnt="7"/>
      <dgm:spPr/>
    </dgm:pt>
    <dgm:pt modelId="{BD9154E0-4FC7-4DE6-B45D-E605F1037D2E}" type="pres">
      <dgm:prSet presAssocID="{1EC0EE16-FB7B-4A75-85D9-EFE6A6431EB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2850807-943C-46E7-9A83-E605E626896E}" type="pres">
      <dgm:prSet presAssocID="{1EC0EE16-FB7B-4A75-85D9-EFE6A6431EB2}" presName="Triangle" presStyleLbl="alignNode1" presStyleIdx="1" presStyleCnt="7"/>
      <dgm:spPr/>
    </dgm:pt>
    <dgm:pt modelId="{7B36709A-CA2A-4C2E-B2F6-0289F42FA5B3}" type="pres">
      <dgm:prSet presAssocID="{421885B5-53EE-4CE1-B463-F14BF3EB0D9E}" presName="sibTrans" presStyleCnt="0"/>
      <dgm:spPr/>
    </dgm:pt>
    <dgm:pt modelId="{BBE9B597-CF78-460B-9541-7762694BAECC}" type="pres">
      <dgm:prSet presAssocID="{421885B5-53EE-4CE1-B463-F14BF3EB0D9E}" presName="space" presStyleCnt="0"/>
      <dgm:spPr/>
    </dgm:pt>
    <dgm:pt modelId="{E4B5A7D9-4C90-4576-95FA-E39929003214}" type="pres">
      <dgm:prSet presAssocID="{A8B35541-8074-4A84-93F1-27E09EC6B391}" presName="composite" presStyleCnt="0"/>
      <dgm:spPr/>
    </dgm:pt>
    <dgm:pt modelId="{A7B70B74-7736-436C-A005-D39D9DC809FB}" type="pres">
      <dgm:prSet presAssocID="{A8B35541-8074-4A84-93F1-27E09EC6B391}" presName="LShape" presStyleLbl="alignNode1" presStyleIdx="2" presStyleCnt="7"/>
      <dgm:spPr/>
    </dgm:pt>
    <dgm:pt modelId="{C4A005EA-2283-41A1-8841-60294E2A3C61}" type="pres">
      <dgm:prSet presAssocID="{A8B35541-8074-4A84-93F1-27E09EC6B39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6FFE022-EA3B-4D9F-823E-731CD1040CF7}" type="pres">
      <dgm:prSet presAssocID="{A8B35541-8074-4A84-93F1-27E09EC6B391}" presName="Triangle" presStyleLbl="alignNode1" presStyleIdx="3" presStyleCnt="7"/>
      <dgm:spPr/>
    </dgm:pt>
    <dgm:pt modelId="{CCBDE458-976B-4111-9523-0AD94AB5A75C}" type="pres">
      <dgm:prSet presAssocID="{027A0DCC-F165-4239-AAA3-23249AD9D52E}" presName="sibTrans" presStyleCnt="0"/>
      <dgm:spPr/>
    </dgm:pt>
    <dgm:pt modelId="{BB8D35ED-C33D-421E-AEA4-8A0FB27E62D7}" type="pres">
      <dgm:prSet presAssocID="{027A0DCC-F165-4239-AAA3-23249AD9D52E}" presName="space" presStyleCnt="0"/>
      <dgm:spPr/>
    </dgm:pt>
    <dgm:pt modelId="{9513C949-4DEB-4E22-96C1-4EB16A915069}" type="pres">
      <dgm:prSet presAssocID="{E883B5EC-2D61-46E9-A728-A1ECBEA4B47E}" presName="composite" presStyleCnt="0"/>
      <dgm:spPr/>
    </dgm:pt>
    <dgm:pt modelId="{C49E9D4A-305E-45E0-8801-85651D3AE249}" type="pres">
      <dgm:prSet presAssocID="{E883B5EC-2D61-46E9-A728-A1ECBEA4B47E}" presName="LShape" presStyleLbl="alignNode1" presStyleIdx="4" presStyleCnt="7" custLinFactNeighborY="0"/>
      <dgm:spPr/>
    </dgm:pt>
    <dgm:pt modelId="{5EA1DCE9-1B0C-4D51-8AAD-42B0A0E1644D}" type="pres">
      <dgm:prSet presAssocID="{E883B5EC-2D61-46E9-A728-A1ECBEA4B47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06E11B7-70C4-4139-B3E8-B4E329B6AEEE}" type="pres">
      <dgm:prSet presAssocID="{E883B5EC-2D61-46E9-A728-A1ECBEA4B47E}" presName="Triangle" presStyleLbl="alignNode1" presStyleIdx="5" presStyleCnt="7"/>
      <dgm:spPr/>
    </dgm:pt>
    <dgm:pt modelId="{7DBA15E8-CB02-438E-895A-FF9C97410200}" type="pres">
      <dgm:prSet presAssocID="{90030191-5764-44D1-9BD2-9A448E487D0F}" presName="sibTrans" presStyleCnt="0"/>
      <dgm:spPr/>
    </dgm:pt>
    <dgm:pt modelId="{8EBCD17A-C194-4965-B67D-BF9DDA4E71DD}" type="pres">
      <dgm:prSet presAssocID="{90030191-5764-44D1-9BD2-9A448E487D0F}" presName="space" presStyleCnt="0"/>
      <dgm:spPr/>
    </dgm:pt>
    <dgm:pt modelId="{3845FDBA-0064-4D2F-9FBB-A330E747A966}" type="pres">
      <dgm:prSet presAssocID="{7F6717EE-349A-43EF-AE29-305BED808591}" presName="composite" presStyleCnt="0"/>
      <dgm:spPr/>
    </dgm:pt>
    <dgm:pt modelId="{F8D7ACDD-7769-48BC-ADEF-11FEE502FE16}" type="pres">
      <dgm:prSet presAssocID="{7F6717EE-349A-43EF-AE29-305BED808591}" presName="LShape" presStyleLbl="alignNode1" presStyleIdx="6" presStyleCnt="7"/>
      <dgm:spPr/>
    </dgm:pt>
    <dgm:pt modelId="{23A6232E-B74A-44F5-85FE-E7442AB76E85}" type="pres">
      <dgm:prSet presAssocID="{7F6717EE-349A-43EF-AE29-305BED8085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961A32E-4B49-4E7B-A7C7-B21A922FF3EC}" srcId="{6EDCF968-247E-4ADE-BB21-BDA7F9577C64}" destId="{1EC0EE16-FB7B-4A75-85D9-EFE6A6431EB2}" srcOrd="0" destOrd="0" parTransId="{83DF74D7-CF5A-442C-96CE-5E82AF669DF0}" sibTransId="{421885B5-53EE-4CE1-B463-F14BF3EB0D9E}"/>
    <dgm:cxn modelId="{31F68D39-DEB5-4314-A6C9-05D922D8AECC}" type="presOf" srcId="{1EC0EE16-FB7B-4A75-85D9-EFE6A6431EB2}" destId="{BD9154E0-4FC7-4DE6-B45D-E605F1037D2E}" srcOrd="0" destOrd="0" presId="urn:microsoft.com/office/officeart/2009/3/layout/StepUpProcess"/>
    <dgm:cxn modelId="{DE2E5085-ABD1-48D0-8743-FF91FF556CBC}" type="presOf" srcId="{7F6717EE-349A-43EF-AE29-305BED808591}" destId="{23A6232E-B74A-44F5-85FE-E7442AB76E85}" srcOrd="0" destOrd="0" presId="urn:microsoft.com/office/officeart/2009/3/layout/StepUpProcess"/>
    <dgm:cxn modelId="{AFCDA793-AE0C-4A16-95DA-0E85ADC9A155}" type="presOf" srcId="{6EDCF968-247E-4ADE-BB21-BDA7F9577C64}" destId="{0283EDA7-5601-4B80-8B64-974F9F03377B}" srcOrd="0" destOrd="0" presId="urn:microsoft.com/office/officeart/2009/3/layout/StepUpProcess"/>
    <dgm:cxn modelId="{E39221A6-7AD2-4E59-884C-300A2D6B0070}" srcId="{6EDCF968-247E-4ADE-BB21-BDA7F9577C64}" destId="{7F6717EE-349A-43EF-AE29-305BED808591}" srcOrd="3" destOrd="0" parTransId="{FB2E4753-C497-4F2C-8746-950FBF0976AB}" sibTransId="{5AD63C3D-0EF6-4E7C-B421-F5F941737425}"/>
    <dgm:cxn modelId="{638C03B2-1639-4FF5-BF07-F4113952F815}" srcId="{6EDCF968-247E-4ADE-BB21-BDA7F9577C64}" destId="{E883B5EC-2D61-46E9-A728-A1ECBEA4B47E}" srcOrd="2" destOrd="0" parTransId="{A2BC1FE6-20BB-4286-B35D-9A3A1A519E8E}" sibTransId="{90030191-5764-44D1-9BD2-9A448E487D0F}"/>
    <dgm:cxn modelId="{977DC6BF-965E-4823-AE10-1F718C26DAD4}" srcId="{6EDCF968-247E-4ADE-BB21-BDA7F9577C64}" destId="{A8B35541-8074-4A84-93F1-27E09EC6B391}" srcOrd="1" destOrd="0" parTransId="{4CBC64C0-53BD-43B0-80D1-9DDAE8A06089}" sibTransId="{027A0DCC-F165-4239-AAA3-23249AD9D52E}"/>
    <dgm:cxn modelId="{396A43C2-E7FD-45EA-BC08-8740A46F23B5}" type="presOf" srcId="{A8B35541-8074-4A84-93F1-27E09EC6B391}" destId="{C4A005EA-2283-41A1-8841-60294E2A3C61}" srcOrd="0" destOrd="0" presId="urn:microsoft.com/office/officeart/2009/3/layout/StepUpProcess"/>
    <dgm:cxn modelId="{FFC850D2-9EAE-42D6-8842-53BC561C6262}" type="presOf" srcId="{E883B5EC-2D61-46E9-A728-A1ECBEA4B47E}" destId="{5EA1DCE9-1B0C-4D51-8AAD-42B0A0E1644D}" srcOrd="0" destOrd="0" presId="urn:microsoft.com/office/officeart/2009/3/layout/StepUpProcess"/>
    <dgm:cxn modelId="{22EE8004-60F4-4990-A67A-061364746D10}" type="presParOf" srcId="{0283EDA7-5601-4B80-8B64-974F9F03377B}" destId="{ADCCBC9A-5AEF-4B8D-88D6-C0CE1111D4C1}" srcOrd="0" destOrd="0" presId="urn:microsoft.com/office/officeart/2009/3/layout/StepUpProcess"/>
    <dgm:cxn modelId="{17D61D02-ADD5-4A6B-826A-727BA9A42FE7}" type="presParOf" srcId="{ADCCBC9A-5AEF-4B8D-88D6-C0CE1111D4C1}" destId="{A9002C48-5219-4656-8A05-5E314C6FA9A1}" srcOrd="0" destOrd="0" presId="urn:microsoft.com/office/officeart/2009/3/layout/StepUpProcess"/>
    <dgm:cxn modelId="{9086D05E-9911-4106-95E6-F2EAE47BBE75}" type="presParOf" srcId="{ADCCBC9A-5AEF-4B8D-88D6-C0CE1111D4C1}" destId="{BD9154E0-4FC7-4DE6-B45D-E605F1037D2E}" srcOrd="1" destOrd="0" presId="urn:microsoft.com/office/officeart/2009/3/layout/StepUpProcess"/>
    <dgm:cxn modelId="{538DE3CC-2CB6-4851-8D5C-9BA765CDD019}" type="presParOf" srcId="{ADCCBC9A-5AEF-4B8D-88D6-C0CE1111D4C1}" destId="{92850807-943C-46E7-9A83-E605E626896E}" srcOrd="2" destOrd="0" presId="urn:microsoft.com/office/officeart/2009/3/layout/StepUpProcess"/>
    <dgm:cxn modelId="{13816F00-4095-4F2C-984B-25C81B0EF8B2}" type="presParOf" srcId="{0283EDA7-5601-4B80-8B64-974F9F03377B}" destId="{7B36709A-CA2A-4C2E-B2F6-0289F42FA5B3}" srcOrd="1" destOrd="0" presId="urn:microsoft.com/office/officeart/2009/3/layout/StepUpProcess"/>
    <dgm:cxn modelId="{D5C077C8-F883-4523-A17F-98B66ECB5223}" type="presParOf" srcId="{7B36709A-CA2A-4C2E-B2F6-0289F42FA5B3}" destId="{BBE9B597-CF78-460B-9541-7762694BAECC}" srcOrd="0" destOrd="0" presId="urn:microsoft.com/office/officeart/2009/3/layout/StepUpProcess"/>
    <dgm:cxn modelId="{038915F0-170C-463B-BAAE-0C92DC6FD895}" type="presParOf" srcId="{0283EDA7-5601-4B80-8B64-974F9F03377B}" destId="{E4B5A7D9-4C90-4576-95FA-E39929003214}" srcOrd="2" destOrd="0" presId="urn:microsoft.com/office/officeart/2009/3/layout/StepUpProcess"/>
    <dgm:cxn modelId="{82521C1A-3A10-4F75-9080-C23C2FFCFC3C}" type="presParOf" srcId="{E4B5A7D9-4C90-4576-95FA-E39929003214}" destId="{A7B70B74-7736-436C-A005-D39D9DC809FB}" srcOrd="0" destOrd="0" presId="urn:microsoft.com/office/officeart/2009/3/layout/StepUpProcess"/>
    <dgm:cxn modelId="{C7EBB641-5BB1-4FDC-B9F8-29D3BD7B91D3}" type="presParOf" srcId="{E4B5A7D9-4C90-4576-95FA-E39929003214}" destId="{C4A005EA-2283-41A1-8841-60294E2A3C61}" srcOrd="1" destOrd="0" presId="urn:microsoft.com/office/officeart/2009/3/layout/StepUpProcess"/>
    <dgm:cxn modelId="{52510279-C47D-4C3F-A2E6-7ECBE5A06AF5}" type="presParOf" srcId="{E4B5A7D9-4C90-4576-95FA-E39929003214}" destId="{06FFE022-EA3B-4D9F-823E-731CD1040CF7}" srcOrd="2" destOrd="0" presId="urn:microsoft.com/office/officeart/2009/3/layout/StepUpProcess"/>
    <dgm:cxn modelId="{41125B0E-66FB-4CFF-8A31-131685AB9DEE}" type="presParOf" srcId="{0283EDA7-5601-4B80-8B64-974F9F03377B}" destId="{CCBDE458-976B-4111-9523-0AD94AB5A75C}" srcOrd="3" destOrd="0" presId="urn:microsoft.com/office/officeart/2009/3/layout/StepUpProcess"/>
    <dgm:cxn modelId="{FDBBC659-2300-4191-9C7A-B93818DE1412}" type="presParOf" srcId="{CCBDE458-976B-4111-9523-0AD94AB5A75C}" destId="{BB8D35ED-C33D-421E-AEA4-8A0FB27E62D7}" srcOrd="0" destOrd="0" presId="urn:microsoft.com/office/officeart/2009/3/layout/StepUpProcess"/>
    <dgm:cxn modelId="{2AD85753-2E2A-4CFE-879B-2442B853F74D}" type="presParOf" srcId="{0283EDA7-5601-4B80-8B64-974F9F03377B}" destId="{9513C949-4DEB-4E22-96C1-4EB16A915069}" srcOrd="4" destOrd="0" presId="urn:microsoft.com/office/officeart/2009/3/layout/StepUpProcess"/>
    <dgm:cxn modelId="{0A4F88F6-7C7B-4F90-8B6A-8A2167F89AC8}" type="presParOf" srcId="{9513C949-4DEB-4E22-96C1-4EB16A915069}" destId="{C49E9D4A-305E-45E0-8801-85651D3AE249}" srcOrd="0" destOrd="0" presId="urn:microsoft.com/office/officeart/2009/3/layout/StepUpProcess"/>
    <dgm:cxn modelId="{94CAF96B-9B3B-40F5-875D-5CE4EBD5D509}" type="presParOf" srcId="{9513C949-4DEB-4E22-96C1-4EB16A915069}" destId="{5EA1DCE9-1B0C-4D51-8AAD-42B0A0E1644D}" srcOrd="1" destOrd="0" presId="urn:microsoft.com/office/officeart/2009/3/layout/StepUpProcess"/>
    <dgm:cxn modelId="{DEED180D-D7FE-48D6-A426-3D26F819C6A7}" type="presParOf" srcId="{9513C949-4DEB-4E22-96C1-4EB16A915069}" destId="{506E11B7-70C4-4139-B3E8-B4E329B6AEEE}" srcOrd="2" destOrd="0" presId="urn:microsoft.com/office/officeart/2009/3/layout/StepUpProcess"/>
    <dgm:cxn modelId="{96005167-2F50-4585-A31E-B84F8D54C67C}" type="presParOf" srcId="{0283EDA7-5601-4B80-8B64-974F9F03377B}" destId="{7DBA15E8-CB02-438E-895A-FF9C97410200}" srcOrd="5" destOrd="0" presId="urn:microsoft.com/office/officeart/2009/3/layout/StepUpProcess"/>
    <dgm:cxn modelId="{182A3C55-EF3D-4AAB-97C5-D647B598F138}" type="presParOf" srcId="{7DBA15E8-CB02-438E-895A-FF9C97410200}" destId="{8EBCD17A-C194-4965-B67D-BF9DDA4E71DD}" srcOrd="0" destOrd="0" presId="urn:microsoft.com/office/officeart/2009/3/layout/StepUpProcess"/>
    <dgm:cxn modelId="{6F01BAE9-D867-4E40-9ADB-68737F901E56}" type="presParOf" srcId="{0283EDA7-5601-4B80-8B64-974F9F03377B}" destId="{3845FDBA-0064-4D2F-9FBB-A330E747A966}" srcOrd="6" destOrd="0" presId="urn:microsoft.com/office/officeart/2009/3/layout/StepUpProcess"/>
    <dgm:cxn modelId="{62102BD1-A3B3-449E-A711-6A5CD24BD99C}" type="presParOf" srcId="{3845FDBA-0064-4D2F-9FBB-A330E747A966}" destId="{F8D7ACDD-7769-48BC-ADEF-11FEE502FE16}" srcOrd="0" destOrd="0" presId="urn:microsoft.com/office/officeart/2009/3/layout/StepUpProcess"/>
    <dgm:cxn modelId="{0BBB9137-F95D-4EAA-B484-794F9B2AB6A5}" type="presParOf" srcId="{3845FDBA-0064-4D2F-9FBB-A330E747A966}" destId="{23A6232E-B74A-44F5-85FE-E7442AB76E8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AF4D36-0296-44C3-B40C-CC26E048E0F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3C40586A-510B-4DF7-9CCF-308C5231D638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000" dirty="0"/>
            <a:t>Transformation</a:t>
          </a:r>
        </a:p>
        <a:p>
          <a:r>
            <a:rPr lang="en-US" sz="2000" dirty="0"/>
            <a:t>70%</a:t>
          </a:r>
        </a:p>
      </dgm:t>
    </dgm:pt>
    <dgm:pt modelId="{891EB1FC-3A54-466A-BE3C-06FC1EDAAE64}" type="parTrans" cxnId="{2062ED2D-BDC6-4F49-A890-84C072987AD3}">
      <dgm:prSet/>
      <dgm:spPr/>
      <dgm:t>
        <a:bodyPr/>
        <a:lstStyle/>
        <a:p>
          <a:endParaRPr lang="en-US" sz="4000"/>
        </a:p>
      </dgm:t>
    </dgm:pt>
    <dgm:pt modelId="{C0F4FE3D-C227-421A-B86F-463D289F5592}" type="sibTrans" cxnId="{2062ED2D-BDC6-4F49-A890-84C072987AD3}">
      <dgm:prSet/>
      <dgm:spPr/>
      <dgm:t>
        <a:bodyPr/>
        <a:lstStyle/>
        <a:p>
          <a:endParaRPr lang="en-US" sz="4000"/>
        </a:p>
      </dgm:t>
    </dgm:pt>
    <dgm:pt modelId="{1FA15B43-E93C-4572-B714-7D0193326903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2000" dirty="0"/>
            <a:t>Implementation</a:t>
          </a:r>
        </a:p>
        <a:p>
          <a:r>
            <a:rPr lang="en-US" sz="2000" dirty="0"/>
            <a:t>50%</a:t>
          </a:r>
        </a:p>
      </dgm:t>
    </dgm:pt>
    <dgm:pt modelId="{EE5D397B-0D20-48C7-AC5D-DC37169365F7}" type="parTrans" cxnId="{713BAE4E-0551-4937-A903-F3DD66D062B6}">
      <dgm:prSet/>
      <dgm:spPr/>
      <dgm:t>
        <a:bodyPr/>
        <a:lstStyle/>
        <a:p>
          <a:endParaRPr lang="en-US" sz="4000"/>
        </a:p>
      </dgm:t>
    </dgm:pt>
    <dgm:pt modelId="{F1F15FBD-DC66-47A6-B2E6-FD1150B35E8E}" type="sibTrans" cxnId="{713BAE4E-0551-4937-A903-F3DD66D062B6}">
      <dgm:prSet/>
      <dgm:spPr/>
      <dgm:t>
        <a:bodyPr/>
        <a:lstStyle/>
        <a:p>
          <a:endParaRPr lang="en-US" sz="4000"/>
        </a:p>
      </dgm:t>
    </dgm:pt>
    <dgm:pt modelId="{FEF6CEBD-4CB1-4CF9-AE56-8DFA73829136}">
      <dgm:prSet phldrT="[Text]" custT="1"/>
      <dgm:spPr/>
      <dgm:t>
        <a:bodyPr/>
        <a:lstStyle/>
        <a:p>
          <a:r>
            <a:rPr lang="en-US" sz="2000" dirty="0"/>
            <a:t>System</a:t>
          </a:r>
        </a:p>
        <a:p>
          <a:r>
            <a:rPr lang="en-US" sz="2000" dirty="0"/>
            <a:t> 20%</a:t>
          </a:r>
        </a:p>
      </dgm:t>
    </dgm:pt>
    <dgm:pt modelId="{4510911B-E953-46AC-ADB3-2240E5F8E531}" type="parTrans" cxnId="{CE4D4B1C-AEF4-456D-B2E9-EDC53DD4E3B7}">
      <dgm:prSet/>
      <dgm:spPr/>
      <dgm:t>
        <a:bodyPr/>
        <a:lstStyle/>
        <a:p>
          <a:endParaRPr lang="en-US" sz="4000"/>
        </a:p>
      </dgm:t>
    </dgm:pt>
    <dgm:pt modelId="{6A62861C-942B-45A6-A73A-4CD9BBF1F54E}" type="sibTrans" cxnId="{CE4D4B1C-AEF4-456D-B2E9-EDC53DD4E3B7}">
      <dgm:prSet/>
      <dgm:spPr/>
      <dgm:t>
        <a:bodyPr/>
        <a:lstStyle/>
        <a:p>
          <a:endParaRPr lang="en-US" sz="4000"/>
        </a:p>
      </dgm:t>
    </dgm:pt>
    <dgm:pt modelId="{B0CE7B47-D6A7-42F8-9FE0-2841F7242F5F}">
      <dgm:prSet phldrT="[Text]" custT="1"/>
      <dgm:spPr/>
      <dgm:t>
        <a:bodyPr/>
        <a:lstStyle/>
        <a:p>
          <a:endParaRPr lang="en-US" sz="1800" dirty="0"/>
        </a:p>
      </dgm:t>
    </dgm:pt>
    <dgm:pt modelId="{119DC45E-2D98-44E6-8600-C5B5E2595758}" type="sibTrans" cxnId="{D34F8B6C-727C-49D0-B86E-07F76E9E9600}">
      <dgm:prSet/>
      <dgm:spPr/>
      <dgm:t>
        <a:bodyPr/>
        <a:lstStyle/>
        <a:p>
          <a:endParaRPr lang="en-US"/>
        </a:p>
      </dgm:t>
    </dgm:pt>
    <dgm:pt modelId="{3FEEEACC-88C8-4E11-9606-C9F1FEDE7461}" type="parTrans" cxnId="{D34F8B6C-727C-49D0-B86E-07F76E9E9600}">
      <dgm:prSet/>
      <dgm:spPr/>
      <dgm:t>
        <a:bodyPr/>
        <a:lstStyle/>
        <a:p>
          <a:endParaRPr lang="en-US"/>
        </a:p>
      </dgm:t>
    </dgm:pt>
    <dgm:pt modelId="{E6E5DE3A-6101-4197-827B-43B25E656516}" type="pres">
      <dgm:prSet presAssocID="{70AF4D36-0296-44C3-B40C-CC26E048E0F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C2A5CDD-5FC2-4EF6-A7C8-BB987099C868}" type="pres">
      <dgm:prSet presAssocID="{3C40586A-510B-4DF7-9CCF-308C5231D638}" presName="gear1" presStyleLbl="node1" presStyleIdx="0" presStyleCnt="3" custAng="392571" custLinFactNeighborX="-3186" custLinFactNeighborY="-10001">
        <dgm:presLayoutVars>
          <dgm:chMax val="1"/>
          <dgm:bulletEnabled val="1"/>
        </dgm:presLayoutVars>
      </dgm:prSet>
      <dgm:spPr/>
    </dgm:pt>
    <dgm:pt modelId="{D8230BC7-8038-4083-90DC-92554B04C643}" type="pres">
      <dgm:prSet presAssocID="{3C40586A-510B-4DF7-9CCF-308C5231D638}" presName="gear1srcNode" presStyleLbl="node1" presStyleIdx="0" presStyleCnt="3"/>
      <dgm:spPr/>
    </dgm:pt>
    <dgm:pt modelId="{296FFF1F-A106-4A52-826F-610E8F93B3F5}" type="pres">
      <dgm:prSet presAssocID="{3C40586A-510B-4DF7-9CCF-308C5231D638}" presName="gear1dstNode" presStyleLbl="node1" presStyleIdx="0" presStyleCnt="3"/>
      <dgm:spPr/>
    </dgm:pt>
    <dgm:pt modelId="{7794567C-6FE1-445D-B138-2627CED4AD8B}" type="pres">
      <dgm:prSet presAssocID="{1FA15B43-E93C-4572-B714-7D0193326903}" presName="gear2" presStyleLbl="node1" presStyleIdx="1" presStyleCnt="3" custLinFactNeighborX="-5729" custLinFactNeighborY="78523">
        <dgm:presLayoutVars>
          <dgm:chMax val="1"/>
          <dgm:bulletEnabled val="1"/>
        </dgm:presLayoutVars>
      </dgm:prSet>
      <dgm:spPr/>
    </dgm:pt>
    <dgm:pt modelId="{D7467222-7A92-40C0-823E-60F299DD6907}" type="pres">
      <dgm:prSet presAssocID="{1FA15B43-E93C-4572-B714-7D0193326903}" presName="gear2srcNode" presStyleLbl="node1" presStyleIdx="1" presStyleCnt="3"/>
      <dgm:spPr/>
    </dgm:pt>
    <dgm:pt modelId="{30C40594-260A-4735-B449-932EDA8904D4}" type="pres">
      <dgm:prSet presAssocID="{1FA15B43-E93C-4572-B714-7D0193326903}" presName="gear2dstNode" presStyleLbl="node1" presStyleIdx="1" presStyleCnt="3"/>
      <dgm:spPr/>
    </dgm:pt>
    <dgm:pt modelId="{F4989AAE-50BD-454B-A35C-982CE8296F36}" type="pres">
      <dgm:prSet presAssocID="{FEF6CEBD-4CB1-4CF9-AE56-8DFA73829136}" presName="gear3" presStyleLbl="node1" presStyleIdx="2" presStyleCnt="3" custLinFactNeighborX="15727" custLinFactNeighborY="2808"/>
      <dgm:spPr/>
    </dgm:pt>
    <dgm:pt modelId="{4149A439-3004-428E-9A18-DA72EFBEB68E}" type="pres">
      <dgm:prSet presAssocID="{FEF6CEBD-4CB1-4CF9-AE56-8DFA73829136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3F5FBBB0-B54E-479A-AD5A-CA86831CF868}" type="pres">
      <dgm:prSet presAssocID="{FEF6CEBD-4CB1-4CF9-AE56-8DFA73829136}" presName="gear3srcNode" presStyleLbl="node1" presStyleIdx="2" presStyleCnt="3"/>
      <dgm:spPr/>
    </dgm:pt>
    <dgm:pt modelId="{DF5B8AE9-BCD2-4B4A-8123-4373E4A31A53}" type="pres">
      <dgm:prSet presAssocID="{FEF6CEBD-4CB1-4CF9-AE56-8DFA73829136}" presName="gear3dstNode" presStyleLbl="node1" presStyleIdx="2" presStyleCnt="3"/>
      <dgm:spPr/>
    </dgm:pt>
    <dgm:pt modelId="{92DB04DC-BA90-46C8-A8A5-372927819925}" type="pres">
      <dgm:prSet presAssocID="{C0F4FE3D-C227-421A-B86F-463D289F5592}" presName="connector1" presStyleLbl="sibTrans2D1" presStyleIdx="0" presStyleCnt="3" custAng="1148797" custLinFactNeighborX="7851" custLinFactNeighborY="-5362"/>
      <dgm:spPr/>
    </dgm:pt>
    <dgm:pt modelId="{1BF87048-3D98-444A-AA14-338228DFF03E}" type="pres">
      <dgm:prSet presAssocID="{F1F15FBD-DC66-47A6-B2E6-FD1150B35E8E}" presName="connector2" presStyleLbl="sibTrans2D1" presStyleIdx="1" presStyleCnt="3" custAng="19939478" custLinFactNeighborX="-26119" custLinFactNeighborY="35201"/>
      <dgm:spPr/>
    </dgm:pt>
    <dgm:pt modelId="{CAE65F86-5066-43D1-B86B-EF20EB3235B1}" type="pres">
      <dgm:prSet presAssocID="{6A62861C-942B-45A6-A73A-4CD9BBF1F54E}" presName="connector3" presStyleLbl="sibTrans2D1" presStyleIdx="2" presStyleCnt="3" custAng="2711510" custLinFactNeighborX="-15376" custLinFactNeighborY="14421"/>
      <dgm:spPr/>
    </dgm:pt>
  </dgm:ptLst>
  <dgm:cxnLst>
    <dgm:cxn modelId="{3BB04F03-B1C3-412E-8868-C06B811AE40B}" type="presOf" srcId="{3C40586A-510B-4DF7-9CCF-308C5231D638}" destId="{296FFF1F-A106-4A52-826F-610E8F93B3F5}" srcOrd="2" destOrd="0" presId="urn:microsoft.com/office/officeart/2005/8/layout/gear1"/>
    <dgm:cxn modelId="{49AFF907-BB01-4847-929F-5212E5557CF0}" type="presOf" srcId="{6A62861C-942B-45A6-A73A-4CD9BBF1F54E}" destId="{CAE65F86-5066-43D1-B86B-EF20EB3235B1}" srcOrd="0" destOrd="0" presId="urn:microsoft.com/office/officeart/2005/8/layout/gear1"/>
    <dgm:cxn modelId="{CE4D4B1C-AEF4-456D-B2E9-EDC53DD4E3B7}" srcId="{70AF4D36-0296-44C3-B40C-CC26E048E0FC}" destId="{FEF6CEBD-4CB1-4CF9-AE56-8DFA73829136}" srcOrd="2" destOrd="0" parTransId="{4510911B-E953-46AC-ADB3-2240E5F8E531}" sibTransId="{6A62861C-942B-45A6-A73A-4CD9BBF1F54E}"/>
    <dgm:cxn modelId="{2062ED2D-BDC6-4F49-A890-84C072987AD3}" srcId="{70AF4D36-0296-44C3-B40C-CC26E048E0FC}" destId="{3C40586A-510B-4DF7-9CCF-308C5231D638}" srcOrd="0" destOrd="0" parTransId="{891EB1FC-3A54-466A-BE3C-06FC1EDAAE64}" sibTransId="{C0F4FE3D-C227-421A-B86F-463D289F5592}"/>
    <dgm:cxn modelId="{A04DE732-1541-4266-B40A-5FBD4FE7BF56}" type="presOf" srcId="{FEF6CEBD-4CB1-4CF9-AE56-8DFA73829136}" destId="{4149A439-3004-428E-9A18-DA72EFBEB68E}" srcOrd="1" destOrd="0" presId="urn:microsoft.com/office/officeart/2005/8/layout/gear1"/>
    <dgm:cxn modelId="{BB6CEC33-B3CB-4405-8229-16DF472E1318}" type="presOf" srcId="{1FA15B43-E93C-4572-B714-7D0193326903}" destId="{D7467222-7A92-40C0-823E-60F299DD6907}" srcOrd="1" destOrd="0" presId="urn:microsoft.com/office/officeart/2005/8/layout/gear1"/>
    <dgm:cxn modelId="{D72F506A-4473-462E-AD5D-5BD6DD65642D}" type="presOf" srcId="{1FA15B43-E93C-4572-B714-7D0193326903}" destId="{7794567C-6FE1-445D-B138-2627CED4AD8B}" srcOrd="0" destOrd="0" presId="urn:microsoft.com/office/officeart/2005/8/layout/gear1"/>
    <dgm:cxn modelId="{D34F8B6C-727C-49D0-B86E-07F76E9E9600}" srcId="{70AF4D36-0296-44C3-B40C-CC26E048E0FC}" destId="{B0CE7B47-D6A7-42F8-9FE0-2841F7242F5F}" srcOrd="3" destOrd="0" parTransId="{3FEEEACC-88C8-4E11-9606-C9F1FEDE7461}" sibTransId="{119DC45E-2D98-44E6-8600-C5B5E2595758}"/>
    <dgm:cxn modelId="{713BAE4E-0551-4937-A903-F3DD66D062B6}" srcId="{70AF4D36-0296-44C3-B40C-CC26E048E0FC}" destId="{1FA15B43-E93C-4572-B714-7D0193326903}" srcOrd="1" destOrd="0" parTransId="{EE5D397B-0D20-48C7-AC5D-DC37169365F7}" sibTransId="{F1F15FBD-DC66-47A6-B2E6-FD1150B35E8E}"/>
    <dgm:cxn modelId="{19E4B552-71D3-4827-854B-E26CDA187308}" type="presOf" srcId="{FEF6CEBD-4CB1-4CF9-AE56-8DFA73829136}" destId="{3F5FBBB0-B54E-479A-AD5A-CA86831CF868}" srcOrd="2" destOrd="0" presId="urn:microsoft.com/office/officeart/2005/8/layout/gear1"/>
    <dgm:cxn modelId="{EB81188F-6EA3-41C7-A0C8-805FB0C2C32D}" type="presOf" srcId="{FEF6CEBD-4CB1-4CF9-AE56-8DFA73829136}" destId="{F4989AAE-50BD-454B-A35C-982CE8296F36}" srcOrd="0" destOrd="0" presId="urn:microsoft.com/office/officeart/2005/8/layout/gear1"/>
    <dgm:cxn modelId="{25441495-6A59-4F52-9FB6-C72A669B3B3C}" type="presOf" srcId="{C0F4FE3D-C227-421A-B86F-463D289F5592}" destId="{92DB04DC-BA90-46C8-A8A5-372927819925}" srcOrd="0" destOrd="0" presId="urn:microsoft.com/office/officeart/2005/8/layout/gear1"/>
    <dgm:cxn modelId="{7293849F-4A25-4310-A71B-C1661E70F96C}" type="presOf" srcId="{3C40586A-510B-4DF7-9CCF-308C5231D638}" destId="{7C2A5CDD-5FC2-4EF6-A7C8-BB987099C868}" srcOrd="0" destOrd="0" presId="urn:microsoft.com/office/officeart/2005/8/layout/gear1"/>
    <dgm:cxn modelId="{1CD639DE-73D7-484B-B556-5854898D0C47}" type="presOf" srcId="{1FA15B43-E93C-4572-B714-7D0193326903}" destId="{30C40594-260A-4735-B449-932EDA8904D4}" srcOrd="2" destOrd="0" presId="urn:microsoft.com/office/officeart/2005/8/layout/gear1"/>
    <dgm:cxn modelId="{C5B598ED-E60F-43FE-9AF4-FD54215A2FA8}" type="presOf" srcId="{70AF4D36-0296-44C3-B40C-CC26E048E0FC}" destId="{E6E5DE3A-6101-4197-827B-43B25E656516}" srcOrd="0" destOrd="0" presId="urn:microsoft.com/office/officeart/2005/8/layout/gear1"/>
    <dgm:cxn modelId="{7DE5E9EF-F32A-4AA9-A98A-C72ED8783A02}" type="presOf" srcId="{3C40586A-510B-4DF7-9CCF-308C5231D638}" destId="{D8230BC7-8038-4083-90DC-92554B04C643}" srcOrd="1" destOrd="0" presId="urn:microsoft.com/office/officeart/2005/8/layout/gear1"/>
    <dgm:cxn modelId="{76D347F1-FD4A-4E96-9F3D-C43671AB4BC8}" type="presOf" srcId="{FEF6CEBD-4CB1-4CF9-AE56-8DFA73829136}" destId="{DF5B8AE9-BCD2-4B4A-8123-4373E4A31A53}" srcOrd="3" destOrd="0" presId="urn:microsoft.com/office/officeart/2005/8/layout/gear1"/>
    <dgm:cxn modelId="{9B27A1FD-E1DC-41FE-B0C3-9B9045C412D0}" type="presOf" srcId="{F1F15FBD-DC66-47A6-B2E6-FD1150B35E8E}" destId="{1BF87048-3D98-444A-AA14-338228DFF03E}" srcOrd="0" destOrd="0" presId="urn:microsoft.com/office/officeart/2005/8/layout/gear1"/>
    <dgm:cxn modelId="{AF89F7FE-5F84-445F-B248-D4B14D9649B5}" type="presParOf" srcId="{E6E5DE3A-6101-4197-827B-43B25E656516}" destId="{7C2A5CDD-5FC2-4EF6-A7C8-BB987099C868}" srcOrd="0" destOrd="0" presId="urn:microsoft.com/office/officeart/2005/8/layout/gear1"/>
    <dgm:cxn modelId="{8EAB878D-1FA2-4547-BF52-BC0E7F9C7F58}" type="presParOf" srcId="{E6E5DE3A-6101-4197-827B-43B25E656516}" destId="{D8230BC7-8038-4083-90DC-92554B04C643}" srcOrd="1" destOrd="0" presId="urn:microsoft.com/office/officeart/2005/8/layout/gear1"/>
    <dgm:cxn modelId="{D9DC70CC-534E-4140-B97F-DFF915CEEC85}" type="presParOf" srcId="{E6E5DE3A-6101-4197-827B-43B25E656516}" destId="{296FFF1F-A106-4A52-826F-610E8F93B3F5}" srcOrd="2" destOrd="0" presId="urn:microsoft.com/office/officeart/2005/8/layout/gear1"/>
    <dgm:cxn modelId="{63BFEE71-9B14-4B95-9CAC-F2CEFE85ADB9}" type="presParOf" srcId="{E6E5DE3A-6101-4197-827B-43B25E656516}" destId="{7794567C-6FE1-445D-B138-2627CED4AD8B}" srcOrd="3" destOrd="0" presId="urn:microsoft.com/office/officeart/2005/8/layout/gear1"/>
    <dgm:cxn modelId="{75D4B595-7A86-4342-85C2-7D5575C93F2A}" type="presParOf" srcId="{E6E5DE3A-6101-4197-827B-43B25E656516}" destId="{D7467222-7A92-40C0-823E-60F299DD6907}" srcOrd="4" destOrd="0" presId="urn:microsoft.com/office/officeart/2005/8/layout/gear1"/>
    <dgm:cxn modelId="{5C35623F-90A0-4251-BDC8-D6651861ABAF}" type="presParOf" srcId="{E6E5DE3A-6101-4197-827B-43B25E656516}" destId="{30C40594-260A-4735-B449-932EDA8904D4}" srcOrd="5" destOrd="0" presId="urn:microsoft.com/office/officeart/2005/8/layout/gear1"/>
    <dgm:cxn modelId="{39B41BAE-4F31-4FE5-9020-3A91FF92F629}" type="presParOf" srcId="{E6E5DE3A-6101-4197-827B-43B25E656516}" destId="{F4989AAE-50BD-454B-A35C-982CE8296F36}" srcOrd="6" destOrd="0" presId="urn:microsoft.com/office/officeart/2005/8/layout/gear1"/>
    <dgm:cxn modelId="{0AFA2530-429D-4102-B81D-699F9840F0BD}" type="presParOf" srcId="{E6E5DE3A-6101-4197-827B-43B25E656516}" destId="{4149A439-3004-428E-9A18-DA72EFBEB68E}" srcOrd="7" destOrd="0" presId="urn:microsoft.com/office/officeart/2005/8/layout/gear1"/>
    <dgm:cxn modelId="{23F41511-504C-4E2F-BEAD-2AE7F68A6F2D}" type="presParOf" srcId="{E6E5DE3A-6101-4197-827B-43B25E656516}" destId="{3F5FBBB0-B54E-479A-AD5A-CA86831CF868}" srcOrd="8" destOrd="0" presId="urn:microsoft.com/office/officeart/2005/8/layout/gear1"/>
    <dgm:cxn modelId="{0B5B1871-5B9A-478B-BB84-D4E453146FBA}" type="presParOf" srcId="{E6E5DE3A-6101-4197-827B-43B25E656516}" destId="{DF5B8AE9-BCD2-4B4A-8123-4373E4A31A53}" srcOrd="9" destOrd="0" presId="urn:microsoft.com/office/officeart/2005/8/layout/gear1"/>
    <dgm:cxn modelId="{14D295C3-2B00-4CF5-B080-7E7FD26303BA}" type="presParOf" srcId="{E6E5DE3A-6101-4197-827B-43B25E656516}" destId="{92DB04DC-BA90-46C8-A8A5-372927819925}" srcOrd="10" destOrd="0" presId="urn:microsoft.com/office/officeart/2005/8/layout/gear1"/>
    <dgm:cxn modelId="{930E85CE-3BB4-457A-8662-5A0D566C6356}" type="presParOf" srcId="{E6E5DE3A-6101-4197-827B-43B25E656516}" destId="{1BF87048-3D98-444A-AA14-338228DFF03E}" srcOrd="11" destOrd="0" presId="urn:microsoft.com/office/officeart/2005/8/layout/gear1"/>
    <dgm:cxn modelId="{8719270F-7B2A-4251-B9EB-ED123C3AA67C}" type="presParOf" srcId="{E6E5DE3A-6101-4197-827B-43B25E656516}" destId="{CAE65F86-5066-43D1-B86B-EF20EB3235B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01B72C-F06C-4764-A68E-7693F1C96A79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4D167-71D4-490E-A588-EAA80B8DC1D5}">
      <dgm:prSet phldrT="[Text]"/>
      <dgm:spPr/>
      <dgm:t>
        <a:bodyPr/>
        <a:lstStyle/>
        <a:p>
          <a:r>
            <a:rPr lang="en-US" dirty="0"/>
            <a:t>Strength</a:t>
          </a:r>
        </a:p>
      </dgm:t>
    </dgm:pt>
    <dgm:pt modelId="{2BA0C95E-B7DA-423B-A8FB-17661DF5DFF4}" type="parTrans" cxnId="{5F54E707-AE09-4E3B-8EAB-6E7870F7D482}">
      <dgm:prSet/>
      <dgm:spPr/>
      <dgm:t>
        <a:bodyPr/>
        <a:lstStyle/>
        <a:p>
          <a:endParaRPr lang="en-US"/>
        </a:p>
      </dgm:t>
    </dgm:pt>
    <dgm:pt modelId="{C72E9BBE-7B19-4814-9DA8-55EA8A77C123}" type="sibTrans" cxnId="{5F54E707-AE09-4E3B-8EAB-6E7870F7D482}">
      <dgm:prSet/>
      <dgm:spPr/>
      <dgm:t>
        <a:bodyPr/>
        <a:lstStyle/>
        <a:p>
          <a:endParaRPr lang="en-US"/>
        </a:p>
      </dgm:t>
    </dgm:pt>
    <dgm:pt modelId="{0CC71B07-9351-4E37-819F-37C579097C7B}">
      <dgm:prSet phldrT="[Text]"/>
      <dgm:spPr/>
      <dgm:t>
        <a:bodyPr/>
        <a:lstStyle/>
        <a:p>
          <a:r>
            <a:rPr lang="en-US" dirty="0"/>
            <a:t>DS Level Management Structure</a:t>
          </a:r>
        </a:p>
      </dgm:t>
    </dgm:pt>
    <dgm:pt modelId="{B9BD8B6E-8158-4B70-BA20-6EDDECDB4C24}" type="parTrans" cxnId="{17411EEB-8164-4167-A778-F34A6A42C020}">
      <dgm:prSet/>
      <dgm:spPr/>
      <dgm:t>
        <a:bodyPr/>
        <a:lstStyle/>
        <a:p>
          <a:endParaRPr lang="en-US"/>
        </a:p>
      </dgm:t>
    </dgm:pt>
    <dgm:pt modelId="{93ED1654-6FB4-44B5-92C0-A7420D96E79E}" type="sibTrans" cxnId="{17411EEB-8164-4167-A778-F34A6A42C020}">
      <dgm:prSet/>
      <dgm:spPr/>
      <dgm:t>
        <a:bodyPr/>
        <a:lstStyle/>
        <a:p>
          <a:endParaRPr lang="en-US"/>
        </a:p>
      </dgm:t>
    </dgm:pt>
    <dgm:pt modelId="{81D2E547-C556-401A-A45B-9C9FB085EA43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Weakness</a:t>
          </a:r>
        </a:p>
      </dgm:t>
    </dgm:pt>
    <dgm:pt modelId="{DF724673-D344-4345-85C0-6FDD41FD2552}" type="parTrans" cxnId="{77DE9C4A-87E2-49A5-AEE9-3373891303B2}">
      <dgm:prSet/>
      <dgm:spPr/>
      <dgm:t>
        <a:bodyPr/>
        <a:lstStyle/>
        <a:p>
          <a:endParaRPr lang="en-US"/>
        </a:p>
      </dgm:t>
    </dgm:pt>
    <dgm:pt modelId="{9549C9A3-3B68-4BAB-81C4-46FC4FF2D901}" type="sibTrans" cxnId="{77DE9C4A-87E2-49A5-AEE9-3373891303B2}">
      <dgm:prSet/>
      <dgm:spPr/>
      <dgm:t>
        <a:bodyPr/>
        <a:lstStyle/>
        <a:p>
          <a:endParaRPr lang="en-US"/>
        </a:p>
      </dgm:t>
    </dgm:pt>
    <dgm:pt modelId="{097179F2-3C2F-477C-87DE-62C2ED0081BD}">
      <dgm:prSet phldrT="[Text]"/>
      <dgm:spPr/>
      <dgm:t>
        <a:bodyPr/>
        <a:lstStyle/>
        <a:p>
          <a:r>
            <a:rPr lang="en-US" dirty="0"/>
            <a:t>Age and resistance of methodology</a:t>
          </a:r>
        </a:p>
      </dgm:t>
    </dgm:pt>
    <dgm:pt modelId="{0D02919D-9141-4484-97C4-F9165DB6783F}" type="parTrans" cxnId="{5203CDFE-7A54-4BF2-894F-1D07A4DAD102}">
      <dgm:prSet/>
      <dgm:spPr/>
      <dgm:t>
        <a:bodyPr/>
        <a:lstStyle/>
        <a:p>
          <a:endParaRPr lang="en-US"/>
        </a:p>
      </dgm:t>
    </dgm:pt>
    <dgm:pt modelId="{9AA5EF69-7F0D-4CBE-A46B-8DF0E97C67A3}" type="sibTrans" cxnId="{5203CDFE-7A54-4BF2-894F-1D07A4DAD102}">
      <dgm:prSet/>
      <dgm:spPr/>
      <dgm:t>
        <a:bodyPr/>
        <a:lstStyle/>
        <a:p>
          <a:endParaRPr lang="en-US"/>
        </a:p>
      </dgm:t>
    </dgm:pt>
    <dgm:pt modelId="{1E591ABD-3B4C-4C24-8C27-5F6FB64E638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Opportunity</a:t>
          </a:r>
        </a:p>
      </dgm:t>
    </dgm:pt>
    <dgm:pt modelId="{EFEA3A27-28DF-40E9-8200-E960B5194269}" type="parTrans" cxnId="{DBA94CB8-6A9E-45E9-9C3A-FF3C478F16CF}">
      <dgm:prSet/>
      <dgm:spPr/>
      <dgm:t>
        <a:bodyPr/>
        <a:lstStyle/>
        <a:p>
          <a:endParaRPr lang="en-US"/>
        </a:p>
      </dgm:t>
    </dgm:pt>
    <dgm:pt modelId="{699C8333-F7CD-43ED-BF53-F7534AEB503A}" type="sibTrans" cxnId="{DBA94CB8-6A9E-45E9-9C3A-FF3C478F16CF}">
      <dgm:prSet/>
      <dgm:spPr/>
      <dgm:t>
        <a:bodyPr/>
        <a:lstStyle/>
        <a:p>
          <a:endParaRPr lang="en-US"/>
        </a:p>
      </dgm:t>
    </dgm:pt>
    <dgm:pt modelId="{991C491F-2DEE-4E85-A2F7-CCF801FC0326}">
      <dgm:prSet phldrT="[Text]"/>
      <dgm:spPr/>
      <dgm:t>
        <a:bodyPr/>
        <a:lstStyle/>
        <a:p>
          <a:r>
            <a:rPr lang="en-US" dirty="0"/>
            <a:t>Process ownership</a:t>
          </a:r>
        </a:p>
      </dgm:t>
    </dgm:pt>
    <dgm:pt modelId="{5D909156-6E23-4699-B902-D4452278F4CA}" type="parTrans" cxnId="{FCA77D6A-CA6C-4A95-B87B-3AC3C5E8D30D}">
      <dgm:prSet/>
      <dgm:spPr/>
      <dgm:t>
        <a:bodyPr/>
        <a:lstStyle/>
        <a:p>
          <a:endParaRPr lang="en-US"/>
        </a:p>
      </dgm:t>
    </dgm:pt>
    <dgm:pt modelId="{0E1BEE93-3AA1-4B9A-B1F4-C91F41F42B99}" type="sibTrans" cxnId="{FCA77D6A-CA6C-4A95-B87B-3AC3C5E8D30D}">
      <dgm:prSet/>
      <dgm:spPr/>
      <dgm:t>
        <a:bodyPr/>
        <a:lstStyle/>
        <a:p>
          <a:endParaRPr lang="en-US"/>
        </a:p>
      </dgm:t>
    </dgm:pt>
    <dgm:pt modelId="{580EEB29-FE89-4636-B541-C6449800A2B1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Threats </a:t>
          </a:r>
        </a:p>
      </dgm:t>
    </dgm:pt>
    <dgm:pt modelId="{F4180647-24D5-4C08-AAA9-380F6EFB6948}" type="parTrans" cxnId="{0B5CBCCE-E0E5-40AF-AE2B-7FF113549E42}">
      <dgm:prSet/>
      <dgm:spPr/>
      <dgm:t>
        <a:bodyPr/>
        <a:lstStyle/>
        <a:p>
          <a:endParaRPr lang="en-US"/>
        </a:p>
      </dgm:t>
    </dgm:pt>
    <dgm:pt modelId="{61C1F5DF-9BD5-4038-9A25-F6FEF0ED25BB}" type="sibTrans" cxnId="{0B5CBCCE-E0E5-40AF-AE2B-7FF113549E42}">
      <dgm:prSet/>
      <dgm:spPr/>
      <dgm:t>
        <a:bodyPr/>
        <a:lstStyle/>
        <a:p>
          <a:endParaRPr lang="en-US"/>
        </a:p>
      </dgm:t>
    </dgm:pt>
    <dgm:pt modelId="{66C76B2A-18B6-48A3-B49C-3C662DE7719F}">
      <dgm:prSet phldrT="[Text]"/>
      <dgm:spPr/>
      <dgm:t>
        <a:bodyPr/>
        <a:lstStyle/>
        <a:p>
          <a:r>
            <a:rPr lang="en-US" dirty="0"/>
            <a:t>Time</a:t>
          </a:r>
        </a:p>
      </dgm:t>
    </dgm:pt>
    <dgm:pt modelId="{1C9ADCF8-94D3-4553-A0FE-570071CBBEAF}" type="parTrans" cxnId="{76614E0A-61A7-45BC-AA5A-1A271D03ABEF}">
      <dgm:prSet/>
      <dgm:spPr/>
      <dgm:t>
        <a:bodyPr/>
        <a:lstStyle/>
        <a:p>
          <a:endParaRPr lang="en-US"/>
        </a:p>
      </dgm:t>
    </dgm:pt>
    <dgm:pt modelId="{124DE7A2-259D-4FD8-8682-25711E9C9765}" type="sibTrans" cxnId="{76614E0A-61A7-45BC-AA5A-1A271D03ABEF}">
      <dgm:prSet/>
      <dgm:spPr/>
      <dgm:t>
        <a:bodyPr/>
        <a:lstStyle/>
        <a:p>
          <a:endParaRPr lang="en-US"/>
        </a:p>
      </dgm:t>
    </dgm:pt>
    <dgm:pt modelId="{A14A4193-4E15-4BED-9E84-AE5D483BA137}">
      <dgm:prSet phldrT="[Text]"/>
      <dgm:spPr/>
      <dgm:t>
        <a:bodyPr/>
        <a:lstStyle/>
        <a:p>
          <a:r>
            <a:rPr lang="en-US" dirty="0"/>
            <a:t>Leadership</a:t>
          </a:r>
        </a:p>
      </dgm:t>
    </dgm:pt>
    <dgm:pt modelId="{5FC494FE-6BC3-4147-A4B0-523E9106BC19}" type="parTrans" cxnId="{A5F3E76D-BD74-4258-BA61-35E69F2415BE}">
      <dgm:prSet/>
      <dgm:spPr/>
      <dgm:t>
        <a:bodyPr/>
        <a:lstStyle/>
        <a:p>
          <a:endParaRPr lang="en-US"/>
        </a:p>
      </dgm:t>
    </dgm:pt>
    <dgm:pt modelId="{33B04ADB-06FD-4AF1-9752-B9F4511F40C0}" type="sibTrans" cxnId="{A5F3E76D-BD74-4258-BA61-35E69F2415BE}">
      <dgm:prSet/>
      <dgm:spPr/>
      <dgm:t>
        <a:bodyPr/>
        <a:lstStyle/>
        <a:p>
          <a:endParaRPr lang="en-US"/>
        </a:p>
      </dgm:t>
    </dgm:pt>
    <dgm:pt modelId="{16F02689-7E76-4996-A068-1379D6E4FB80}">
      <dgm:prSet phldrT="[Text]"/>
      <dgm:spPr/>
      <dgm:t>
        <a:bodyPr/>
        <a:lstStyle/>
        <a:p>
          <a:r>
            <a:rPr lang="en-US" dirty="0"/>
            <a:t>Domain Knowledge</a:t>
          </a:r>
        </a:p>
      </dgm:t>
    </dgm:pt>
    <dgm:pt modelId="{BDFEA254-EF4F-4B46-B827-0B0570A0BD23}" type="parTrans" cxnId="{F8BE1D07-0D57-4C15-A112-5D52FB064875}">
      <dgm:prSet/>
      <dgm:spPr/>
      <dgm:t>
        <a:bodyPr/>
        <a:lstStyle/>
        <a:p>
          <a:endParaRPr lang="en-US"/>
        </a:p>
      </dgm:t>
    </dgm:pt>
    <dgm:pt modelId="{934319A0-2C19-4B20-A04B-84BCCF9FA09D}" type="sibTrans" cxnId="{F8BE1D07-0D57-4C15-A112-5D52FB064875}">
      <dgm:prSet/>
      <dgm:spPr/>
      <dgm:t>
        <a:bodyPr/>
        <a:lstStyle/>
        <a:p>
          <a:endParaRPr lang="en-US"/>
        </a:p>
      </dgm:t>
    </dgm:pt>
    <dgm:pt modelId="{766714B4-796F-47A9-B31B-7683AA338733}">
      <dgm:prSet phldrT="[Text]"/>
      <dgm:spPr/>
      <dgm:t>
        <a:bodyPr/>
        <a:lstStyle/>
        <a:p>
          <a:r>
            <a:rPr lang="en-US" dirty="0"/>
            <a:t>Responsibilities and role priority</a:t>
          </a:r>
        </a:p>
      </dgm:t>
    </dgm:pt>
    <dgm:pt modelId="{2C8C97FC-5D6D-46AB-8B09-B64BA6D91579}" type="parTrans" cxnId="{50242E4E-51CC-4FA0-9710-89933BB3385D}">
      <dgm:prSet/>
      <dgm:spPr/>
      <dgm:t>
        <a:bodyPr/>
        <a:lstStyle/>
        <a:p>
          <a:endParaRPr lang="en-US"/>
        </a:p>
      </dgm:t>
    </dgm:pt>
    <dgm:pt modelId="{6D1BC54C-FC12-4644-AFB9-5AC909356CAA}" type="sibTrans" cxnId="{50242E4E-51CC-4FA0-9710-89933BB3385D}">
      <dgm:prSet/>
      <dgm:spPr/>
      <dgm:t>
        <a:bodyPr/>
        <a:lstStyle/>
        <a:p>
          <a:endParaRPr lang="en-US"/>
        </a:p>
      </dgm:t>
    </dgm:pt>
    <dgm:pt modelId="{869A1201-23CB-4B77-9094-F8FF700F2751}">
      <dgm:prSet phldrT="[Text]"/>
      <dgm:spPr/>
      <dgm:t>
        <a:bodyPr/>
        <a:lstStyle/>
        <a:p>
          <a:r>
            <a:rPr lang="en-US" dirty="0"/>
            <a:t>Spatial Knowledge</a:t>
          </a:r>
        </a:p>
      </dgm:t>
    </dgm:pt>
    <dgm:pt modelId="{85555B08-F0E6-4811-B8AC-B008630B6CC8}" type="parTrans" cxnId="{C9A6F8DC-0A5B-4B5C-9A53-2E1159E8E3F7}">
      <dgm:prSet/>
      <dgm:spPr/>
      <dgm:t>
        <a:bodyPr/>
        <a:lstStyle/>
        <a:p>
          <a:endParaRPr lang="en-US"/>
        </a:p>
      </dgm:t>
    </dgm:pt>
    <dgm:pt modelId="{70381E73-33FA-4F78-AA30-F0F3A39DAF85}" type="sibTrans" cxnId="{C9A6F8DC-0A5B-4B5C-9A53-2E1159E8E3F7}">
      <dgm:prSet/>
      <dgm:spPr/>
      <dgm:t>
        <a:bodyPr/>
        <a:lstStyle/>
        <a:p>
          <a:endParaRPr lang="en-US"/>
        </a:p>
      </dgm:t>
    </dgm:pt>
    <dgm:pt modelId="{C645D8CB-B6A4-4B55-AF9B-05AE93ECA72E}">
      <dgm:prSet phldrT="[Text]"/>
      <dgm:spPr/>
      <dgm:t>
        <a:bodyPr/>
        <a:lstStyle/>
        <a:p>
          <a:r>
            <a:rPr lang="en-US" dirty="0"/>
            <a:t>Data Validity</a:t>
          </a:r>
        </a:p>
      </dgm:t>
    </dgm:pt>
    <dgm:pt modelId="{E4D76AF9-3D00-475B-8BD8-2024881E115E}" type="parTrans" cxnId="{98DEFCC9-811F-45CB-B2AF-679C984075C5}">
      <dgm:prSet/>
      <dgm:spPr/>
      <dgm:t>
        <a:bodyPr/>
        <a:lstStyle/>
        <a:p>
          <a:endParaRPr lang="en-US"/>
        </a:p>
      </dgm:t>
    </dgm:pt>
    <dgm:pt modelId="{BAF85669-1058-4CB3-A33C-0C7C65335BDB}" type="sibTrans" cxnId="{98DEFCC9-811F-45CB-B2AF-679C984075C5}">
      <dgm:prSet/>
      <dgm:spPr/>
      <dgm:t>
        <a:bodyPr/>
        <a:lstStyle/>
        <a:p>
          <a:endParaRPr lang="en-US"/>
        </a:p>
      </dgm:t>
    </dgm:pt>
    <dgm:pt modelId="{4F9CAB07-21B2-4E99-9E83-CE3E06BCABFA}">
      <dgm:prSet phldrT="[Text]"/>
      <dgm:spPr/>
      <dgm:t>
        <a:bodyPr/>
        <a:lstStyle/>
        <a:p>
          <a:endParaRPr lang="en-US" dirty="0"/>
        </a:p>
      </dgm:t>
    </dgm:pt>
    <dgm:pt modelId="{BFD8499A-61FE-4D1B-91A0-87F11A0D125B}" type="parTrans" cxnId="{BD40CDEB-72AF-45AB-AF77-CE8607D18635}">
      <dgm:prSet/>
      <dgm:spPr/>
      <dgm:t>
        <a:bodyPr/>
        <a:lstStyle/>
        <a:p>
          <a:endParaRPr lang="en-US"/>
        </a:p>
      </dgm:t>
    </dgm:pt>
    <dgm:pt modelId="{4AE54208-1FA0-4BFD-B4CE-FD9F80EB8189}" type="sibTrans" cxnId="{BD40CDEB-72AF-45AB-AF77-CE8607D18635}">
      <dgm:prSet/>
      <dgm:spPr/>
      <dgm:t>
        <a:bodyPr/>
        <a:lstStyle/>
        <a:p>
          <a:endParaRPr lang="en-US"/>
        </a:p>
      </dgm:t>
    </dgm:pt>
    <dgm:pt modelId="{67361F39-026A-4F9A-920E-3447D6C8DB0D}">
      <dgm:prSet phldrT="[Text]"/>
      <dgm:spPr/>
      <dgm:t>
        <a:bodyPr/>
        <a:lstStyle/>
        <a:p>
          <a:r>
            <a:rPr lang="en-US" dirty="0"/>
            <a:t>Capacity  </a:t>
          </a:r>
        </a:p>
      </dgm:t>
    </dgm:pt>
    <dgm:pt modelId="{ECC8EF4F-ED9C-4C68-81A5-68A9B67E1BA2}" type="parTrans" cxnId="{DC55F09E-07DD-4ADE-8C2C-3818F9E02227}">
      <dgm:prSet/>
      <dgm:spPr/>
      <dgm:t>
        <a:bodyPr/>
        <a:lstStyle/>
        <a:p>
          <a:endParaRPr lang="en-US"/>
        </a:p>
      </dgm:t>
    </dgm:pt>
    <dgm:pt modelId="{09F763BB-5263-40CA-9A8F-F3F54039099B}" type="sibTrans" cxnId="{DC55F09E-07DD-4ADE-8C2C-3818F9E02227}">
      <dgm:prSet/>
      <dgm:spPr/>
      <dgm:t>
        <a:bodyPr/>
        <a:lstStyle/>
        <a:p>
          <a:endParaRPr lang="en-US"/>
        </a:p>
      </dgm:t>
    </dgm:pt>
    <dgm:pt modelId="{4EC5BA91-BAD6-4DC3-A1C6-B48AD4951749}">
      <dgm:prSet phldrT="[Text]"/>
      <dgm:spPr/>
      <dgm:t>
        <a:bodyPr/>
        <a:lstStyle/>
        <a:p>
          <a:r>
            <a:rPr lang="en-US" dirty="0"/>
            <a:t>Changing mindset for new direction</a:t>
          </a:r>
        </a:p>
      </dgm:t>
    </dgm:pt>
    <dgm:pt modelId="{D621DE3A-90DE-40A4-BFB6-210AF66A53FA}" type="parTrans" cxnId="{D7120F5C-54AC-4EB8-BD60-34BC28740018}">
      <dgm:prSet/>
      <dgm:spPr/>
      <dgm:t>
        <a:bodyPr/>
        <a:lstStyle/>
        <a:p>
          <a:endParaRPr lang="en-US"/>
        </a:p>
      </dgm:t>
    </dgm:pt>
    <dgm:pt modelId="{7921665B-3AB5-4C4F-8238-C8871DFD194A}" type="sibTrans" cxnId="{D7120F5C-54AC-4EB8-BD60-34BC28740018}">
      <dgm:prSet/>
      <dgm:spPr/>
      <dgm:t>
        <a:bodyPr/>
        <a:lstStyle/>
        <a:p>
          <a:endParaRPr lang="en-US"/>
        </a:p>
      </dgm:t>
    </dgm:pt>
    <dgm:pt modelId="{24D5CF15-3B5B-4537-875A-99CB4C6C704B}">
      <dgm:prSet phldrT="[Text]"/>
      <dgm:spPr/>
      <dgm:t>
        <a:bodyPr/>
        <a:lstStyle/>
        <a:p>
          <a:endParaRPr lang="en-US" dirty="0"/>
        </a:p>
      </dgm:t>
    </dgm:pt>
    <dgm:pt modelId="{ED96F32B-388C-41B1-A7EE-91B61417E3A3}" type="parTrans" cxnId="{8B1C7F15-0325-4706-90A8-606CC1A2D476}">
      <dgm:prSet/>
      <dgm:spPr/>
      <dgm:t>
        <a:bodyPr/>
        <a:lstStyle/>
        <a:p>
          <a:endParaRPr lang="en-US"/>
        </a:p>
      </dgm:t>
    </dgm:pt>
    <dgm:pt modelId="{D3CAEF99-6406-4AF1-853F-93D934883A0B}" type="sibTrans" cxnId="{8B1C7F15-0325-4706-90A8-606CC1A2D476}">
      <dgm:prSet/>
      <dgm:spPr/>
      <dgm:t>
        <a:bodyPr/>
        <a:lstStyle/>
        <a:p>
          <a:endParaRPr lang="en-US"/>
        </a:p>
      </dgm:t>
    </dgm:pt>
    <dgm:pt modelId="{E29A67B5-7BD8-461D-94B7-DB32123BE5A2}">
      <dgm:prSet phldrT="[Text]"/>
      <dgm:spPr/>
      <dgm:t>
        <a:bodyPr/>
        <a:lstStyle/>
        <a:p>
          <a:r>
            <a:rPr lang="en-US" dirty="0"/>
            <a:t>Cost</a:t>
          </a:r>
        </a:p>
      </dgm:t>
    </dgm:pt>
    <dgm:pt modelId="{8DE4A1DF-709A-4780-8EB6-7E58E9B72472}" type="parTrans" cxnId="{CAE2F491-5C2F-42B0-B993-D45E97F69F10}">
      <dgm:prSet/>
      <dgm:spPr/>
      <dgm:t>
        <a:bodyPr/>
        <a:lstStyle/>
        <a:p>
          <a:endParaRPr lang="en-US"/>
        </a:p>
      </dgm:t>
    </dgm:pt>
    <dgm:pt modelId="{3AFCE05D-966E-4607-AEDF-F42783EC23AF}" type="sibTrans" cxnId="{CAE2F491-5C2F-42B0-B993-D45E97F69F10}">
      <dgm:prSet/>
      <dgm:spPr/>
      <dgm:t>
        <a:bodyPr/>
        <a:lstStyle/>
        <a:p>
          <a:endParaRPr lang="en-US"/>
        </a:p>
      </dgm:t>
    </dgm:pt>
    <dgm:pt modelId="{1A134CEA-A261-46C9-9CC8-A8C8194821D9}">
      <dgm:prSet phldrT="[Text]"/>
      <dgm:spPr/>
      <dgm:t>
        <a:bodyPr/>
        <a:lstStyle/>
        <a:p>
          <a:r>
            <a:rPr lang="en-US" dirty="0"/>
            <a:t>Partnership</a:t>
          </a:r>
        </a:p>
      </dgm:t>
    </dgm:pt>
    <dgm:pt modelId="{FEB16E36-A14C-476E-85AA-00FAC82E9A59}" type="parTrans" cxnId="{DED6E7EB-FAE8-4224-951F-422FAE79EEF2}">
      <dgm:prSet/>
      <dgm:spPr/>
      <dgm:t>
        <a:bodyPr/>
        <a:lstStyle/>
        <a:p>
          <a:endParaRPr lang="en-US"/>
        </a:p>
      </dgm:t>
    </dgm:pt>
    <dgm:pt modelId="{6323EFD4-DEEF-4ADA-A5DD-8916EB80B876}" type="sibTrans" cxnId="{DED6E7EB-FAE8-4224-951F-422FAE79EEF2}">
      <dgm:prSet/>
      <dgm:spPr/>
      <dgm:t>
        <a:bodyPr/>
        <a:lstStyle/>
        <a:p>
          <a:endParaRPr lang="en-US"/>
        </a:p>
      </dgm:t>
    </dgm:pt>
    <dgm:pt modelId="{654E402F-D99C-4DCB-895E-80744D09C58F}">
      <dgm:prSet phldrT="[Text]"/>
      <dgm:spPr/>
      <dgm:t>
        <a:bodyPr/>
        <a:lstStyle/>
        <a:p>
          <a:r>
            <a:rPr lang="en-US" dirty="0"/>
            <a:t>Officers combination </a:t>
          </a:r>
        </a:p>
      </dgm:t>
    </dgm:pt>
    <dgm:pt modelId="{44803622-6568-4EEC-9610-71CE3FFE1450}" type="parTrans" cxnId="{84D7A5D3-969B-4E20-B5EB-E6511ACCBEE7}">
      <dgm:prSet/>
      <dgm:spPr/>
      <dgm:t>
        <a:bodyPr/>
        <a:lstStyle/>
        <a:p>
          <a:endParaRPr lang="en-US"/>
        </a:p>
      </dgm:t>
    </dgm:pt>
    <dgm:pt modelId="{C1F22E3A-42BE-47DE-A884-B5D81DC15DD0}" type="sibTrans" cxnId="{84D7A5D3-969B-4E20-B5EB-E6511ACCBEE7}">
      <dgm:prSet/>
      <dgm:spPr/>
      <dgm:t>
        <a:bodyPr/>
        <a:lstStyle/>
        <a:p>
          <a:endParaRPr lang="en-US"/>
        </a:p>
      </dgm:t>
    </dgm:pt>
    <dgm:pt modelId="{CB5655D8-32BA-45F5-AFEA-C0D841960122}" type="pres">
      <dgm:prSet presAssocID="{F201B72C-F06C-4764-A68E-7693F1C96A7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4125297-FD39-41AB-A678-CA5982C17241}" type="pres">
      <dgm:prSet presAssocID="{F201B72C-F06C-4764-A68E-7693F1C96A79}" presName="children" presStyleCnt="0"/>
      <dgm:spPr/>
    </dgm:pt>
    <dgm:pt modelId="{574ADEE3-C5DF-4938-A712-AEF565A017E0}" type="pres">
      <dgm:prSet presAssocID="{F201B72C-F06C-4764-A68E-7693F1C96A79}" presName="child1group" presStyleCnt="0"/>
      <dgm:spPr/>
    </dgm:pt>
    <dgm:pt modelId="{74A98B0D-745B-4F3F-AA5B-6535C66BA2B9}" type="pres">
      <dgm:prSet presAssocID="{F201B72C-F06C-4764-A68E-7693F1C96A79}" presName="child1" presStyleLbl="bgAcc1" presStyleIdx="0" presStyleCnt="4"/>
      <dgm:spPr/>
    </dgm:pt>
    <dgm:pt modelId="{9052EC55-1612-4D04-9F87-45AF0A214745}" type="pres">
      <dgm:prSet presAssocID="{F201B72C-F06C-4764-A68E-7693F1C96A79}" presName="child1Text" presStyleLbl="bgAcc1" presStyleIdx="0" presStyleCnt="4">
        <dgm:presLayoutVars>
          <dgm:bulletEnabled val="1"/>
        </dgm:presLayoutVars>
      </dgm:prSet>
      <dgm:spPr/>
    </dgm:pt>
    <dgm:pt modelId="{08DA22ED-BBE7-4703-A0AB-6658B4F9F5D1}" type="pres">
      <dgm:prSet presAssocID="{F201B72C-F06C-4764-A68E-7693F1C96A79}" presName="child2group" presStyleCnt="0"/>
      <dgm:spPr/>
    </dgm:pt>
    <dgm:pt modelId="{0860A39A-2086-47BE-905D-187838BD8F3A}" type="pres">
      <dgm:prSet presAssocID="{F201B72C-F06C-4764-A68E-7693F1C96A79}" presName="child2" presStyleLbl="bgAcc1" presStyleIdx="1" presStyleCnt="4" custLinFactNeighborX="5740"/>
      <dgm:spPr/>
    </dgm:pt>
    <dgm:pt modelId="{1318E3A1-E4FC-449F-B91C-0F8C3FC213C6}" type="pres">
      <dgm:prSet presAssocID="{F201B72C-F06C-4764-A68E-7693F1C96A79}" presName="child2Text" presStyleLbl="bgAcc1" presStyleIdx="1" presStyleCnt="4">
        <dgm:presLayoutVars>
          <dgm:bulletEnabled val="1"/>
        </dgm:presLayoutVars>
      </dgm:prSet>
      <dgm:spPr/>
    </dgm:pt>
    <dgm:pt modelId="{0C211798-F159-4677-8419-A8163AE3F478}" type="pres">
      <dgm:prSet presAssocID="{F201B72C-F06C-4764-A68E-7693F1C96A79}" presName="child3group" presStyleCnt="0"/>
      <dgm:spPr/>
    </dgm:pt>
    <dgm:pt modelId="{67FCDED5-13FB-4C50-AB3C-83C8B5A6BC4C}" type="pres">
      <dgm:prSet presAssocID="{F201B72C-F06C-4764-A68E-7693F1C96A79}" presName="child3" presStyleLbl="bgAcc1" presStyleIdx="2" presStyleCnt="4" custLinFactNeighborX="6123"/>
      <dgm:spPr/>
    </dgm:pt>
    <dgm:pt modelId="{9E7455B5-7DB8-4D15-8527-E98EC7CC3BC3}" type="pres">
      <dgm:prSet presAssocID="{F201B72C-F06C-4764-A68E-7693F1C96A79}" presName="child3Text" presStyleLbl="bgAcc1" presStyleIdx="2" presStyleCnt="4">
        <dgm:presLayoutVars>
          <dgm:bulletEnabled val="1"/>
        </dgm:presLayoutVars>
      </dgm:prSet>
      <dgm:spPr/>
    </dgm:pt>
    <dgm:pt modelId="{BAEE7CA4-9629-49A6-943B-0F0BEF1D2866}" type="pres">
      <dgm:prSet presAssocID="{F201B72C-F06C-4764-A68E-7693F1C96A79}" presName="child4group" presStyleCnt="0"/>
      <dgm:spPr/>
    </dgm:pt>
    <dgm:pt modelId="{C70E0B32-CB68-4657-9D24-C39AA48FC063}" type="pres">
      <dgm:prSet presAssocID="{F201B72C-F06C-4764-A68E-7693F1C96A79}" presName="child4" presStyleLbl="bgAcc1" presStyleIdx="3" presStyleCnt="4"/>
      <dgm:spPr/>
    </dgm:pt>
    <dgm:pt modelId="{29B9D8DD-BE57-45AF-A293-562C6C46D4ED}" type="pres">
      <dgm:prSet presAssocID="{F201B72C-F06C-4764-A68E-7693F1C96A79}" presName="child4Text" presStyleLbl="bgAcc1" presStyleIdx="3" presStyleCnt="4">
        <dgm:presLayoutVars>
          <dgm:bulletEnabled val="1"/>
        </dgm:presLayoutVars>
      </dgm:prSet>
      <dgm:spPr/>
    </dgm:pt>
    <dgm:pt modelId="{E92439ED-5B41-425D-8583-E0576364EA0D}" type="pres">
      <dgm:prSet presAssocID="{F201B72C-F06C-4764-A68E-7693F1C96A79}" presName="childPlaceholder" presStyleCnt="0"/>
      <dgm:spPr/>
    </dgm:pt>
    <dgm:pt modelId="{BD119EBF-C9EC-45C0-9760-7EB46B9596CC}" type="pres">
      <dgm:prSet presAssocID="{F201B72C-F06C-4764-A68E-7693F1C96A79}" presName="circle" presStyleCnt="0"/>
      <dgm:spPr/>
    </dgm:pt>
    <dgm:pt modelId="{AA937536-9625-4D73-9426-D31F98EDC8DA}" type="pres">
      <dgm:prSet presAssocID="{F201B72C-F06C-4764-A68E-7693F1C96A79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24D605A-A1E9-4C4E-92F6-8A2AF26020B4}" type="pres">
      <dgm:prSet presAssocID="{F201B72C-F06C-4764-A68E-7693F1C96A79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74875570-72FC-40E2-9188-00928862FBF6}" type="pres">
      <dgm:prSet presAssocID="{F201B72C-F06C-4764-A68E-7693F1C96A79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66959D7-C345-4F84-BC76-8775B8B35593}" type="pres">
      <dgm:prSet presAssocID="{F201B72C-F06C-4764-A68E-7693F1C96A79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8B8F0544-C3A2-4AD5-BD9B-1A1C28807593}" type="pres">
      <dgm:prSet presAssocID="{F201B72C-F06C-4764-A68E-7693F1C96A79}" presName="quadrantPlaceholder" presStyleCnt="0"/>
      <dgm:spPr/>
    </dgm:pt>
    <dgm:pt modelId="{8408D701-DFB7-4F11-96C9-F09B0791F9B5}" type="pres">
      <dgm:prSet presAssocID="{F201B72C-F06C-4764-A68E-7693F1C96A79}" presName="center1" presStyleLbl="fgShp" presStyleIdx="0" presStyleCnt="2"/>
      <dgm:spPr/>
    </dgm:pt>
    <dgm:pt modelId="{61177236-B131-40E0-886F-42FD0EF52D5D}" type="pres">
      <dgm:prSet presAssocID="{F201B72C-F06C-4764-A68E-7693F1C96A79}" presName="center2" presStyleLbl="fgShp" presStyleIdx="1" presStyleCnt="2"/>
      <dgm:spPr/>
    </dgm:pt>
  </dgm:ptLst>
  <dgm:cxnLst>
    <dgm:cxn modelId="{F8BE1D07-0D57-4C15-A112-5D52FB064875}" srcId="{C1D4D167-71D4-490E-A588-EAA80B8DC1D5}" destId="{16F02689-7E76-4996-A068-1379D6E4FB80}" srcOrd="2" destOrd="0" parTransId="{BDFEA254-EF4F-4B46-B827-0B0570A0BD23}" sibTransId="{934319A0-2C19-4B20-A04B-84BCCF9FA09D}"/>
    <dgm:cxn modelId="{5F54E707-AE09-4E3B-8EAB-6E7870F7D482}" srcId="{F201B72C-F06C-4764-A68E-7693F1C96A79}" destId="{C1D4D167-71D4-490E-A588-EAA80B8DC1D5}" srcOrd="0" destOrd="0" parTransId="{2BA0C95E-B7DA-423B-A8FB-17661DF5DFF4}" sibTransId="{C72E9BBE-7B19-4814-9DA8-55EA8A77C123}"/>
    <dgm:cxn modelId="{61517108-393C-44BF-9906-D4B9B6972E5B}" type="presOf" srcId="{991C491F-2DEE-4E85-A2F7-CCF801FC0326}" destId="{67FCDED5-13FB-4C50-AB3C-83C8B5A6BC4C}" srcOrd="0" destOrd="0" presId="urn:microsoft.com/office/officeart/2005/8/layout/cycle4"/>
    <dgm:cxn modelId="{76614E0A-61A7-45BC-AA5A-1A271D03ABEF}" srcId="{580EEB29-FE89-4636-B541-C6449800A2B1}" destId="{66C76B2A-18B6-48A3-B49C-3C662DE7719F}" srcOrd="0" destOrd="0" parTransId="{1C9ADCF8-94D3-4553-A0FE-570071CBBEAF}" sibTransId="{124DE7A2-259D-4FD8-8682-25711E9C9765}"/>
    <dgm:cxn modelId="{724A9D0D-D30B-4048-BC2A-F52D878E788C}" type="presOf" srcId="{4F9CAB07-21B2-4E99-9E83-CE3E06BCABFA}" destId="{0860A39A-2086-47BE-905D-187838BD8F3A}" srcOrd="0" destOrd="3" presId="urn:microsoft.com/office/officeart/2005/8/layout/cycle4"/>
    <dgm:cxn modelId="{995B4B0F-33F4-44AC-80B3-1FFCB497466A}" type="presOf" srcId="{67361F39-026A-4F9A-920E-3447D6C8DB0D}" destId="{9E7455B5-7DB8-4D15-8527-E98EC7CC3BC3}" srcOrd="1" destOrd="2" presId="urn:microsoft.com/office/officeart/2005/8/layout/cycle4"/>
    <dgm:cxn modelId="{02185612-7794-404D-807D-E5CF6212FA9E}" type="presOf" srcId="{654E402F-D99C-4DCB-895E-80744D09C58F}" destId="{9E7455B5-7DB8-4D15-8527-E98EC7CC3BC3}" srcOrd="1" destOrd="4" presId="urn:microsoft.com/office/officeart/2005/8/layout/cycle4"/>
    <dgm:cxn modelId="{E1FBF912-8152-4BC2-A763-FEFD03B85F0F}" type="presOf" srcId="{E29A67B5-7BD8-461D-94B7-DB32123BE5A2}" destId="{C70E0B32-CB68-4657-9D24-C39AA48FC063}" srcOrd="0" destOrd="1" presId="urn:microsoft.com/office/officeart/2005/8/layout/cycle4"/>
    <dgm:cxn modelId="{8B1C7F15-0325-4706-90A8-606CC1A2D476}" srcId="{81D2E547-C556-401A-A45B-9C9FB085EA43}" destId="{24D5CF15-3B5B-4537-875A-99CB4C6C704B}" srcOrd="2" destOrd="0" parTransId="{ED96F32B-388C-41B1-A7EE-91B61417E3A3}" sibTransId="{D3CAEF99-6406-4AF1-853F-93D934883A0B}"/>
    <dgm:cxn modelId="{A839FF1F-4F0B-45E4-933E-E1FEE7CEF75B}" type="presOf" srcId="{1E591ABD-3B4C-4C24-8C27-5F6FB64E6383}" destId="{74875570-72FC-40E2-9188-00928862FBF6}" srcOrd="0" destOrd="0" presId="urn:microsoft.com/office/officeart/2005/8/layout/cycle4"/>
    <dgm:cxn modelId="{69C56025-6882-48EC-A947-73214C19D51C}" type="presOf" srcId="{097179F2-3C2F-477C-87DE-62C2ED0081BD}" destId="{1318E3A1-E4FC-449F-B91C-0F8C3FC213C6}" srcOrd="1" destOrd="0" presId="urn:microsoft.com/office/officeart/2005/8/layout/cycle4"/>
    <dgm:cxn modelId="{6ADFD42D-5955-4594-8152-3A49FB598AC4}" type="presOf" srcId="{E29A67B5-7BD8-461D-94B7-DB32123BE5A2}" destId="{29B9D8DD-BE57-45AF-A293-562C6C46D4ED}" srcOrd="1" destOrd="1" presId="urn:microsoft.com/office/officeart/2005/8/layout/cycle4"/>
    <dgm:cxn modelId="{BA79BD33-F858-4B03-9DF1-1EECD72D0673}" type="presOf" srcId="{66C76B2A-18B6-48A3-B49C-3C662DE7719F}" destId="{29B9D8DD-BE57-45AF-A293-562C6C46D4ED}" srcOrd="1" destOrd="0" presId="urn:microsoft.com/office/officeart/2005/8/layout/cycle4"/>
    <dgm:cxn modelId="{D585693F-AE1B-411F-A356-49CFC2712A8A}" type="presOf" srcId="{16F02689-7E76-4996-A068-1379D6E4FB80}" destId="{74A98B0D-745B-4F3F-AA5B-6535C66BA2B9}" srcOrd="0" destOrd="2" presId="urn:microsoft.com/office/officeart/2005/8/layout/cycle4"/>
    <dgm:cxn modelId="{D7120F5C-54AC-4EB8-BD60-34BC28740018}" srcId="{580EEB29-FE89-4636-B541-C6449800A2B1}" destId="{4EC5BA91-BAD6-4DC3-A1C6-B48AD4951749}" srcOrd="2" destOrd="0" parTransId="{D621DE3A-90DE-40A4-BFB6-210AF66A53FA}" sibTransId="{7921665B-3AB5-4C4F-8238-C8871DFD194A}"/>
    <dgm:cxn modelId="{0081B15D-7BEA-4552-BC75-05406C1D6EFE}" type="presOf" srcId="{869A1201-23CB-4B77-9094-F8FF700F2751}" destId="{67FCDED5-13FB-4C50-AB3C-83C8B5A6BC4C}" srcOrd="0" destOrd="1" presId="urn:microsoft.com/office/officeart/2005/8/layout/cycle4"/>
    <dgm:cxn modelId="{CE0FA144-5C2B-4F9F-9C14-99E12248B4B4}" type="presOf" srcId="{67361F39-026A-4F9A-920E-3447D6C8DB0D}" destId="{67FCDED5-13FB-4C50-AB3C-83C8B5A6BC4C}" srcOrd="0" destOrd="2" presId="urn:microsoft.com/office/officeart/2005/8/layout/cycle4"/>
    <dgm:cxn modelId="{2C595E49-C17B-4751-A655-D0327D648924}" type="presOf" srcId="{654E402F-D99C-4DCB-895E-80744D09C58F}" destId="{67FCDED5-13FB-4C50-AB3C-83C8B5A6BC4C}" srcOrd="0" destOrd="4" presId="urn:microsoft.com/office/officeart/2005/8/layout/cycle4"/>
    <dgm:cxn modelId="{FCA77D6A-CA6C-4A95-B87B-3AC3C5E8D30D}" srcId="{1E591ABD-3B4C-4C24-8C27-5F6FB64E6383}" destId="{991C491F-2DEE-4E85-A2F7-CCF801FC0326}" srcOrd="0" destOrd="0" parTransId="{5D909156-6E23-4699-B902-D4452278F4CA}" sibTransId="{0E1BEE93-3AA1-4B9A-B1F4-C91F41F42B99}"/>
    <dgm:cxn modelId="{77DE9C4A-87E2-49A5-AEE9-3373891303B2}" srcId="{F201B72C-F06C-4764-A68E-7693F1C96A79}" destId="{81D2E547-C556-401A-A45B-9C9FB085EA43}" srcOrd="1" destOrd="0" parTransId="{DF724673-D344-4345-85C0-6FDD41FD2552}" sibTransId="{9549C9A3-3B68-4BAB-81C4-46FC4FF2D901}"/>
    <dgm:cxn modelId="{A5F3E76D-BD74-4258-BA61-35E69F2415BE}" srcId="{C1D4D167-71D4-490E-A588-EAA80B8DC1D5}" destId="{A14A4193-4E15-4BED-9E84-AE5D483BA137}" srcOrd="1" destOrd="0" parTransId="{5FC494FE-6BC3-4147-A4B0-523E9106BC19}" sibTransId="{33B04ADB-06FD-4AF1-9752-B9F4511F40C0}"/>
    <dgm:cxn modelId="{50242E4E-51CC-4FA0-9710-89933BB3385D}" srcId="{81D2E547-C556-401A-A45B-9C9FB085EA43}" destId="{766714B4-796F-47A9-B31B-7683AA338733}" srcOrd="1" destOrd="0" parTransId="{2C8C97FC-5D6D-46AB-8B09-B64BA6D91579}" sibTransId="{6D1BC54C-FC12-4644-AFB9-5AC909356CAA}"/>
    <dgm:cxn modelId="{299D1051-C592-472A-965A-7E7F172B7F5C}" type="presOf" srcId="{991C491F-2DEE-4E85-A2F7-CCF801FC0326}" destId="{9E7455B5-7DB8-4D15-8527-E98EC7CC3BC3}" srcOrd="1" destOrd="0" presId="urn:microsoft.com/office/officeart/2005/8/layout/cycle4"/>
    <dgm:cxn modelId="{59375A52-6475-4279-BD06-0F037302797A}" type="presOf" srcId="{A14A4193-4E15-4BED-9E84-AE5D483BA137}" destId="{74A98B0D-745B-4F3F-AA5B-6535C66BA2B9}" srcOrd="0" destOrd="1" presId="urn:microsoft.com/office/officeart/2005/8/layout/cycle4"/>
    <dgm:cxn modelId="{E699C055-29D3-4BE7-B907-ADDF593EB5C5}" type="presOf" srcId="{A14A4193-4E15-4BED-9E84-AE5D483BA137}" destId="{9052EC55-1612-4D04-9F87-45AF0A214745}" srcOrd="1" destOrd="1" presId="urn:microsoft.com/office/officeart/2005/8/layout/cycle4"/>
    <dgm:cxn modelId="{D7B86956-1867-4DA5-BF05-FEC4D126DB5E}" type="presOf" srcId="{580EEB29-FE89-4636-B541-C6449800A2B1}" destId="{A66959D7-C345-4F84-BC76-8775B8B35593}" srcOrd="0" destOrd="0" presId="urn:microsoft.com/office/officeart/2005/8/layout/cycle4"/>
    <dgm:cxn modelId="{CA93A779-6F2D-446C-B87D-CC5019529573}" type="presOf" srcId="{0CC71B07-9351-4E37-819F-37C579097C7B}" destId="{9052EC55-1612-4D04-9F87-45AF0A214745}" srcOrd="1" destOrd="0" presId="urn:microsoft.com/office/officeart/2005/8/layout/cycle4"/>
    <dgm:cxn modelId="{2C540C83-84B0-4C50-BAD8-7D94CAD48EF8}" type="presOf" srcId="{0CC71B07-9351-4E37-819F-37C579097C7B}" destId="{74A98B0D-745B-4F3F-AA5B-6535C66BA2B9}" srcOrd="0" destOrd="0" presId="urn:microsoft.com/office/officeart/2005/8/layout/cycle4"/>
    <dgm:cxn modelId="{3D652E8E-0BF8-47AD-BA25-4E63C772E0F3}" type="presOf" srcId="{C1D4D167-71D4-490E-A588-EAA80B8DC1D5}" destId="{AA937536-9625-4D73-9426-D31F98EDC8DA}" srcOrd="0" destOrd="0" presId="urn:microsoft.com/office/officeart/2005/8/layout/cycle4"/>
    <dgm:cxn modelId="{BE89368F-69C2-496D-B594-F27771E065D1}" type="presOf" srcId="{766714B4-796F-47A9-B31B-7683AA338733}" destId="{0860A39A-2086-47BE-905D-187838BD8F3A}" srcOrd="0" destOrd="1" presId="urn:microsoft.com/office/officeart/2005/8/layout/cycle4"/>
    <dgm:cxn modelId="{CAE2F491-5C2F-42B0-B993-D45E97F69F10}" srcId="{580EEB29-FE89-4636-B541-C6449800A2B1}" destId="{E29A67B5-7BD8-461D-94B7-DB32123BE5A2}" srcOrd="1" destOrd="0" parTransId="{8DE4A1DF-709A-4780-8EB6-7E58E9B72472}" sibTransId="{3AFCE05D-966E-4607-AEDF-F42783EC23AF}"/>
    <dgm:cxn modelId="{69BCC695-D4D5-459B-869F-CA01AF7977CC}" type="presOf" srcId="{C645D8CB-B6A4-4B55-AF9B-05AE93ECA72E}" destId="{9052EC55-1612-4D04-9F87-45AF0A214745}" srcOrd="1" destOrd="3" presId="urn:microsoft.com/office/officeart/2005/8/layout/cycle4"/>
    <dgm:cxn modelId="{11B72D98-DCC1-42C8-8871-383493E162C9}" type="presOf" srcId="{4EC5BA91-BAD6-4DC3-A1C6-B48AD4951749}" destId="{29B9D8DD-BE57-45AF-A293-562C6C46D4ED}" srcOrd="1" destOrd="2" presId="urn:microsoft.com/office/officeart/2005/8/layout/cycle4"/>
    <dgm:cxn modelId="{DC55F09E-07DD-4ADE-8C2C-3818F9E02227}" srcId="{1E591ABD-3B4C-4C24-8C27-5F6FB64E6383}" destId="{67361F39-026A-4F9A-920E-3447D6C8DB0D}" srcOrd="2" destOrd="0" parTransId="{ECC8EF4F-ED9C-4C68-81A5-68A9B67E1BA2}" sibTransId="{09F763BB-5263-40CA-9A8F-F3F54039099B}"/>
    <dgm:cxn modelId="{62FA4DA3-838E-45E4-A467-3C0ED3477A97}" type="presOf" srcId="{097179F2-3C2F-477C-87DE-62C2ED0081BD}" destId="{0860A39A-2086-47BE-905D-187838BD8F3A}" srcOrd="0" destOrd="0" presId="urn:microsoft.com/office/officeart/2005/8/layout/cycle4"/>
    <dgm:cxn modelId="{B8E860A4-2C8F-4CEF-AA69-1799159D472C}" type="presOf" srcId="{24D5CF15-3B5B-4537-875A-99CB4C6C704B}" destId="{0860A39A-2086-47BE-905D-187838BD8F3A}" srcOrd="0" destOrd="2" presId="urn:microsoft.com/office/officeart/2005/8/layout/cycle4"/>
    <dgm:cxn modelId="{D4FE6DAA-9873-4745-A821-039BF86F9934}" type="presOf" srcId="{66C76B2A-18B6-48A3-B49C-3C662DE7719F}" destId="{C70E0B32-CB68-4657-9D24-C39AA48FC063}" srcOrd="0" destOrd="0" presId="urn:microsoft.com/office/officeart/2005/8/layout/cycle4"/>
    <dgm:cxn modelId="{33E1CDB1-5C4A-4A4D-A0E6-FE776073129D}" type="presOf" srcId="{C645D8CB-B6A4-4B55-AF9B-05AE93ECA72E}" destId="{74A98B0D-745B-4F3F-AA5B-6535C66BA2B9}" srcOrd="0" destOrd="3" presId="urn:microsoft.com/office/officeart/2005/8/layout/cycle4"/>
    <dgm:cxn modelId="{16AEC9B3-79CD-4CF0-9CAE-9BC774EE2D51}" type="presOf" srcId="{1A134CEA-A261-46C9-9CC8-A8C8194821D9}" destId="{9E7455B5-7DB8-4D15-8527-E98EC7CC3BC3}" srcOrd="1" destOrd="3" presId="urn:microsoft.com/office/officeart/2005/8/layout/cycle4"/>
    <dgm:cxn modelId="{D84ED1B7-D0A0-44FF-ADAA-791021D08AE8}" type="presOf" srcId="{4EC5BA91-BAD6-4DC3-A1C6-B48AD4951749}" destId="{C70E0B32-CB68-4657-9D24-C39AA48FC063}" srcOrd="0" destOrd="2" presId="urn:microsoft.com/office/officeart/2005/8/layout/cycle4"/>
    <dgm:cxn modelId="{DBA94CB8-6A9E-45E9-9C3A-FF3C478F16CF}" srcId="{F201B72C-F06C-4764-A68E-7693F1C96A79}" destId="{1E591ABD-3B4C-4C24-8C27-5F6FB64E6383}" srcOrd="2" destOrd="0" parTransId="{EFEA3A27-28DF-40E9-8200-E960B5194269}" sibTransId="{699C8333-F7CD-43ED-BF53-F7534AEB503A}"/>
    <dgm:cxn modelId="{5EEC9CBA-B8BC-4E20-AB3E-DDF030BCB4DC}" type="presOf" srcId="{81D2E547-C556-401A-A45B-9C9FB085EA43}" destId="{224D605A-A1E9-4C4E-92F6-8A2AF26020B4}" srcOrd="0" destOrd="0" presId="urn:microsoft.com/office/officeart/2005/8/layout/cycle4"/>
    <dgm:cxn modelId="{01E49BC0-1D88-4925-9C4C-4C6C06129E0C}" type="presOf" srcId="{1A134CEA-A261-46C9-9CC8-A8C8194821D9}" destId="{67FCDED5-13FB-4C50-AB3C-83C8B5A6BC4C}" srcOrd="0" destOrd="3" presId="urn:microsoft.com/office/officeart/2005/8/layout/cycle4"/>
    <dgm:cxn modelId="{98DEFCC9-811F-45CB-B2AF-679C984075C5}" srcId="{C1D4D167-71D4-490E-A588-EAA80B8DC1D5}" destId="{C645D8CB-B6A4-4B55-AF9B-05AE93ECA72E}" srcOrd="3" destOrd="0" parTransId="{E4D76AF9-3D00-475B-8BD8-2024881E115E}" sibTransId="{BAF85669-1058-4CB3-A33C-0C7C65335BDB}"/>
    <dgm:cxn modelId="{1FE0D9CC-38D6-4663-ADD6-57BDEAFD443E}" type="presOf" srcId="{869A1201-23CB-4B77-9094-F8FF700F2751}" destId="{9E7455B5-7DB8-4D15-8527-E98EC7CC3BC3}" srcOrd="1" destOrd="1" presId="urn:microsoft.com/office/officeart/2005/8/layout/cycle4"/>
    <dgm:cxn modelId="{0B5CBCCE-E0E5-40AF-AE2B-7FF113549E42}" srcId="{F201B72C-F06C-4764-A68E-7693F1C96A79}" destId="{580EEB29-FE89-4636-B541-C6449800A2B1}" srcOrd="3" destOrd="0" parTransId="{F4180647-24D5-4C08-AAA9-380F6EFB6948}" sibTransId="{61C1F5DF-9BD5-4038-9A25-F6FEF0ED25BB}"/>
    <dgm:cxn modelId="{84D7A5D3-969B-4E20-B5EB-E6511ACCBEE7}" srcId="{1E591ABD-3B4C-4C24-8C27-5F6FB64E6383}" destId="{654E402F-D99C-4DCB-895E-80744D09C58F}" srcOrd="4" destOrd="0" parTransId="{44803622-6568-4EEC-9610-71CE3FFE1450}" sibTransId="{C1F22E3A-42BE-47DE-A884-B5D81DC15DD0}"/>
    <dgm:cxn modelId="{70B239D9-CDEF-4A33-A2FC-FBCF83F1E434}" type="presOf" srcId="{24D5CF15-3B5B-4537-875A-99CB4C6C704B}" destId="{1318E3A1-E4FC-449F-B91C-0F8C3FC213C6}" srcOrd="1" destOrd="2" presId="urn:microsoft.com/office/officeart/2005/8/layout/cycle4"/>
    <dgm:cxn modelId="{C9A6F8DC-0A5B-4B5C-9A53-2E1159E8E3F7}" srcId="{1E591ABD-3B4C-4C24-8C27-5F6FB64E6383}" destId="{869A1201-23CB-4B77-9094-F8FF700F2751}" srcOrd="1" destOrd="0" parTransId="{85555B08-F0E6-4811-B8AC-B008630B6CC8}" sibTransId="{70381E73-33FA-4F78-AA30-F0F3A39DAF85}"/>
    <dgm:cxn modelId="{FEBD36DF-DE20-4C15-9A43-D1F82D1B1FCA}" type="presOf" srcId="{766714B4-796F-47A9-B31B-7683AA338733}" destId="{1318E3A1-E4FC-449F-B91C-0F8C3FC213C6}" srcOrd="1" destOrd="1" presId="urn:microsoft.com/office/officeart/2005/8/layout/cycle4"/>
    <dgm:cxn modelId="{CBB923E3-CEDF-445A-B9E7-3ED316CEB095}" type="presOf" srcId="{F201B72C-F06C-4764-A68E-7693F1C96A79}" destId="{CB5655D8-32BA-45F5-AFEA-C0D841960122}" srcOrd="0" destOrd="0" presId="urn:microsoft.com/office/officeart/2005/8/layout/cycle4"/>
    <dgm:cxn modelId="{17411EEB-8164-4167-A778-F34A6A42C020}" srcId="{C1D4D167-71D4-490E-A588-EAA80B8DC1D5}" destId="{0CC71B07-9351-4E37-819F-37C579097C7B}" srcOrd="0" destOrd="0" parTransId="{B9BD8B6E-8158-4B70-BA20-6EDDECDB4C24}" sibTransId="{93ED1654-6FB4-44B5-92C0-A7420D96E79E}"/>
    <dgm:cxn modelId="{D47BACEB-432D-486D-B954-56EEBEDEE07F}" type="presOf" srcId="{16F02689-7E76-4996-A068-1379D6E4FB80}" destId="{9052EC55-1612-4D04-9F87-45AF0A214745}" srcOrd="1" destOrd="2" presId="urn:microsoft.com/office/officeart/2005/8/layout/cycle4"/>
    <dgm:cxn modelId="{BD40CDEB-72AF-45AB-AF77-CE8607D18635}" srcId="{81D2E547-C556-401A-A45B-9C9FB085EA43}" destId="{4F9CAB07-21B2-4E99-9E83-CE3E06BCABFA}" srcOrd="3" destOrd="0" parTransId="{BFD8499A-61FE-4D1B-91A0-87F11A0D125B}" sibTransId="{4AE54208-1FA0-4BFD-B4CE-FD9F80EB8189}"/>
    <dgm:cxn modelId="{DED6E7EB-FAE8-4224-951F-422FAE79EEF2}" srcId="{1E591ABD-3B4C-4C24-8C27-5F6FB64E6383}" destId="{1A134CEA-A261-46C9-9CC8-A8C8194821D9}" srcOrd="3" destOrd="0" parTransId="{FEB16E36-A14C-476E-85AA-00FAC82E9A59}" sibTransId="{6323EFD4-DEEF-4ADA-A5DD-8916EB80B876}"/>
    <dgm:cxn modelId="{DB639CED-8D6B-4230-984E-5807B1A09D43}" type="presOf" srcId="{4F9CAB07-21B2-4E99-9E83-CE3E06BCABFA}" destId="{1318E3A1-E4FC-449F-B91C-0F8C3FC213C6}" srcOrd="1" destOrd="3" presId="urn:microsoft.com/office/officeart/2005/8/layout/cycle4"/>
    <dgm:cxn modelId="{5203CDFE-7A54-4BF2-894F-1D07A4DAD102}" srcId="{81D2E547-C556-401A-A45B-9C9FB085EA43}" destId="{097179F2-3C2F-477C-87DE-62C2ED0081BD}" srcOrd="0" destOrd="0" parTransId="{0D02919D-9141-4484-97C4-F9165DB6783F}" sibTransId="{9AA5EF69-7F0D-4CBE-A46B-8DF0E97C67A3}"/>
    <dgm:cxn modelId="{FF8CD703-DB64-40E6-AE56-169DE417388E}" type="presParOf" srcId="{CB5655D8-32BA-45F5-AFEA-C0D841960122}" destId="{74125297-FD39-41AB-A678-CA5982C17241}" srcOrd="0" destOrd="0" presId="urn:microsoft.com/office/officeart/2005/8/layout/cycle4"/>
    <dgm:cxn modelId="{223F9897-8C23-4028-B08D-504AE2445FBB}" type="presParOf" srcId="{74125297-FD39-41AB-A678-CA5982C17241}" destId="{574ADEE3-C5DF-4938-A712-AEF565A017E0}" srcOrd="0" destOrd="0" presId="urn:microsoft.com/office/officeart/2005/8/layout/cycle4"/>
    <dgm:cxn modelId="{84F0E601-836C-4AC4-9D28-7D3EEB7CFB02}" type="presParOf" srcId="{574ADEE3-C5DF-4938-A712-AEF565A017E0}" destId="{74A98B0D-745B-4F3F-AA5B-6535C66BA2B9}" srcOrd="0" destOrd="0" presId="urn:microsoft.com/office/officeart/2005/8/layout/cycle4"/>
    <dgm:cxn modelId="{8725455F-646B-4938-8516-32481D694F96}" type="presParOf" srcId="{574ADEE3-C5DF-4938-A712-AEF565A017E0}" destId="{9052EC55-1612-4D04-9F87-45AF0A214745}" srcOrd="1" destOrd="0" presId="urn:microsoft.com/office/officeart/2005/8/layout/cycle4"/>
    <dgm:cxn modelId="{735C91FE-0A66-4E80-95F6-54E7F7349E6E}" type="presParOf" srcId="{74125297-FD39-41AB-A678-CA5982C17241}" destId="{08DA22ED-BBE7-4703-A0AB-6658B4F9F5D1}" srcOrd="1" destOrd="0" presId="urn:microsoft.com/office/officeart/2005/8/layout/cycle4"/>
    <dgm:cxn modelId="{0DE70EF9-D43B-42DA-8A9C-317D5422A541}" type="presParOf" srcId="{08DA22ED-BBE7-4703-A0AB-6658B4F9F5D1}" destId="{0860A39A-2086-47BE-905D-187838BD8F3A}" srcOrd="0" destOrd="0" presId="urn:microsoft.com/office/officeart/2005/8/layout/cycle4"/>
    <dgm:cxn modelId="{E9A58B59-942D-4EBE-9975-853B6E2E8E30}" type="presParOf" srcId="{08DA22ED-BBE7-4703-A0AB-6658B4F9F5D1}" destId="{1318E3A1-E4FC-449F-B91C-0F8C3FC213C6}" srcOrd="1" destOrd="0" presId="urn:microsoft.com/office/officeart/2005/8/layout/cycle4"/>
    <dgm:cxn modelId="{C1F36331-558C-4AA4-A22A-A82F558FA1A5}" type="presParOf" srcId="{74125297-FD39-41AB-A678-CA5982C17241}" destId="{0C211798-F159-4677-8419-A8163AE3F478}" srcOrd="2" destOrd="0" presId="urn:microsoft.com/office/officeart/2005/8/layout/cycle4"/>
    <dgm:cxn modelId="{CEAC3A82-76CB-4AC4-9DA9-F494B76CE904}" type="presParOf" srcId="{0C211798-F159-4677-8419-A8163AE3F478}" destId="{67FCDED5-13FB-4C50-AB3C-83C8B5A6BC4C}" srcOrd="0" destOrd="0" presId="urn:microsoft.com/office/officeart/2005/8/layout/cycle4"/>
    <dgm:cxn modelId="{773DBB6C-A6C9-4CAF-B6D2-F9A26DA08341}" type="presParOf" srcId="{0C211798-F159-4677-8419-A8163AE3F478}" destId="{9E7455B5-7DB8-4D15-8527-E98EC7CC3BC3}" srcOrd="1" destOrd="0" presId="urn:microsoft.com/office/officeart/2005/8/layout/cycle4"/>
    <dgm:cxn modelId="{A9B6315B-636B-42E3-8EED-E0C69E4EA824}" type="presParOf" srcId="{74125297-FD39-41AB-A678-CA5982C17241}" destId="{BAEE7CA4-9629-49A6-943B-0F0BEF1D2866}" srcOrd="3" destOrd="0" presId="urn:microsoft.com/office/officeart/2005/8/layout/cycle4"/>
    <dgm:cxn modelId="{CDF0CC82-D5E6-446F-8CD4-97FBBD648E73}" type="presParOf" srcId="{BAEE7CA4-9629-49A6-943B-0F0BEF1D2866}" destId="{C70E0B32-CB68-4657-9D24-C39AA48FC063}" srcOrd="0" destOrd="0" presId="urn:microsoft.com/office/officeart/2005/8/layout/cycle4"/>
    <dgm:cxn modelId="{B2A5EF8B-E2FA-4116-877B-DA8EAD9C3DCC}" type="presParOf" srcId="{BAEE7CA4-9629-49A6-943B-0F0BEF1D2866}" destId="{29B9D8DD-BE57-45AF-A293-562C6C46D4ED}" srcOrd="1" destOrd="0" presId="urn:microsoft.com/office/officeart/2005/8/layout/cycle4"/>
    <dgm:cxn modelId="{6DA986D8-A8C6-4674-B39B-72119AF76D8D}" type="presParOf" srcId="{74125297-FD39-41AB-A678-CA5982C17241}" destId="{E92439ED-5B41-425D-8583-E0576364EA0D}" srcOrd="4" destOrd="0" presId="urn:microsoft.com/office/officeart/2005/8/layout/cycle4"/>
    <dgm:cxn modelId="{7C3EA733-76CA-4246-A1C4-54A5358A94A0}" type="presParOf" srcId="{CB5655D8-32BA-45F5-AFEA-C0D841960122}" destId="{BD119EBF-C9EC-45C0-9760-7EB46B9596CC}" srcOrd="1" destOrd="0" presId="urn:microsoft.com/office/officeart/2005/8/layout/cycle4"/>
    <dgm:cxn modelId="{5DAF972E-9103-4409-BD37-ECB0934CF63C}" type="presParOf" srcId="{BD119EBF-C9EC-45C0-9760-7EB46B9596CC}" destId="{AA937536-9625-4D73-9426-D31F98EDC8DA}" srcOrd="0" destOrd="0" presId="urn:microsoft.com/office/officeart/2005/8/layout/cycle4"/>
    <dgm:cxn modelId="{4E17AD3B-E883-4756-AD12-BF0843A84DDF}" type="presParOf" srcId="{BD119EBF-C9EC-45C0-9760-7EB46B9596CC}" destId="{224D605A-A1E9-4C4E-92F6-8A2AF26020B4}" srcOrd="1" destOrd="0" presId="urn:microsoft.com/office/officeart/2005/8/layout/cycle4"/>
    <dgm:cxn modelId="{E1A950D5-3F73-4864-8B02-234F219AB490}" type="presParOf" srcId="{BD119EBF-C9EC-45C0-9760-7EB46B9596CC}" destId="{74875570-72FC-40E2-9188-00928862FBF6}" srcOrd="2" destOrd="0" presId="urn:microsoft.com/office/officeart/2005/8/layout/cycle4"/>
    <dgm:cxn modelId="{62FCAD20-6982-40DB-8CB7-6A9772C5E1DA}" type="presParOf" srcId="{BD119EBF-C9EC-45C0-9760-7EB46B9596CC}" destId="{A66959D7-C345-4F84-BC76-8775B8B35593}" srcOrd="3" destOrd="0" presId="urn:microsoft.com/office/officeart/2005/8/layout/cycle4"/>
    <dgm:cxn modelId="{5A9DF4BE-FB11-4745-B42D-4C5510ED603A}" type="presParOf" srcId="{BD119EBF-C9EC-45C0-9760-7EB46B9596CC}" destId="{8B8F0544-C3A2-4AD5-BD9B-1A1C28807593}" srcOrd="4" destOrd="0" presId="urn:microsoft.com/office/officeart/2005/8/layout/cycle4"/>
    <dgm:cxn modelId="{70C9A25A-616C-46B2-937E-2350C8CECF96}" type="presParOf" srcId="{CB5655D8-32BA-45F5-AFEA-C0D841960122}" destId="{8408D701-DFB7-4F11-96C9-F09B0791F9B5}" srcOrd="2" destOrd="0" presId="urn:microsoft.com/office/officeart/2005/8/layout/cycle4"/>
    <dgm:cxn modelId="{A1B1D30B-BC79-4E0A-B948-BC262C114564}" type="presParOf" srcId="{CB5655D8-32BA-45F5-AFEA-C0D841960122}" destId="{61177236-B131-40E0-886F-42FD0EF52D5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07227-4573-4AE7-9CE9-9FC693DB3A19}">
      <dsp:nvSpPr>
        <dsp:cNvPr id="0" name=""/>
        <dsp:cNvSpPr/>
      </dsp:nvSpPr>
      <dsp:spPr>
        <a:xfrm rot="5400000">
          <a:off x="-178357" y="180381"/>
          <a:ext cx="1189051" cy="83233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1</a:t>
          </a:r>
          <a:endParaRPr lang="en-US" sz="2300" b="1" kern="1200" dirty="0"/>
        </a:p>
      </dsp:txBody>
      <dsp:txXfrm rot="-5400000">
        <a:off x="1" y="418191"/>
        <a:ext cx="832336" cy="356715"/>
      </dsp:txXfrm>
    </dsp:sp>
    <dsp:sp modelId="{1B0FA23F-C92C-4919-A55B-4D60F7F586E4}">
      <dsp:nvSpPr>
        <dsp:cNvPr id="0" name=""/>
        <dsp:cNvSpPr/>
      </dsp:nvSpPr>
      <dsp:spPr>
        <a:xfrm rot="5400000">
          <a:off x="5227098" y="-4392738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Initiate: </a:t>
          </a:r>
          <a:r>
            <a:rPr lang="en-GB" sz="2300" kern="1200" dirty="0"/>
            <a:t>Transfer the Available Electronic Information on to the SRIS System. (</a:t>
          </a:r>
          <a:r>
            <a:rPr lang="en-GB" sz="2300" b="1" kern="1200" dirty="0"/>
            <a:t>Data Migration Routine</a:t>
          </a:r>
          <a:r>
            <a:rPr lang="en-GB" sz="2300" kern="1200" dirty="0"/>
            <a:t>)</a:t>
          </a:r>
          <a:endParaRPr lang="en-US" sz="2300" kern="1200" dirty="0"/>
        </a:p>
      </dsp:txBody>
      <dsp:txXfrm rot="-5400000">
        <a:off x="832336" y="39753"/>
        <a:ext cx="9524679" cy="697425"/>
      </dsp:txXfrm>
    </dsp:sp>
    <dsp:sp modelId="{7DAEDFB9-CA7C-4390-84CC-B617FDAF8CF4}">
      <dsp:nvSpPr>
        <dsp:cNvPr id="0" name=""/>
        <dsp:cNvSpPr/>
      </dsp:nvSpPr>
      <dsp:spPr>
        <a:xfrm rot="5400000">
          <a:off x="-178357" y="1221912"/>
          <a:ext cx="1189051" cy="83233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2</a:t>
          </a:r>
          <a:endParaRPr lang="en-US" sz="2300" b="1" kern="1200" dirty="0"/>
        </a:p>
      </dsp:txBody>
      <dsp:txXfrm rot="-5400000">
        <a:off x="1" y="1459722"/>
        <a:ext cx="832336" cy="356715"/>
      </dsp:txXfrm>
    </dsp:sp>
    <dsp:sp modelId="{9C059D55-919A-4259-9B75-B13F51620D83}">
      <dsp:nvSpPr>
        <dsp:cNvPr id="0" name=""/>
        <dsp:cNvSpPr/>
      </dsp:nvSpPr>
      <dsp:spPr>
        <a:xfrm rot="5400000">
          <a:off x="5227098" y="-3351207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Create: </a:t>
          </a:r>
          <a:r>
            <a:rPr lang="en-GB" sz="2300" b="0" kern="1200" dirty="0"/>
            <a:t>Update</a:t>
          </a:r>
          <a:r>
            <a:rPr lang="en-GB" sz="2300" kern="1200" dirty="0"/>
            <a:t> the Available Electronic Information to 2020 Information. (</a:t>
          </a:r>
          <a:r>
            <a:rPr lang="en-GB" sz="2300" b="1" kern="1200" dirty="0"/>
            <a:t>Field Validation Module</a:t>
          </a:r>
          <a:r>
            <a:rPr lang="en-GB" sz="2300" kern="1200" dirty="0"/>
            <a:t>) </a:t>
          </a:r>
          <a:endParaRPr lang="en-US" sz="2300" kern="1200" dirty="0"/>
        </a:p>
      </dsp:txBody>
      <dsp:txXfrm rot="-5400000">
        <a:off x="832336" y="1081284"/>
        <a:ext cx="9524679" cy="697425"/>
      </dsp:txXfrm>
    </dsp:sp>
    <dsp:sp modelId="{ED533EAD-AB5F-4B66-A687-C7BD54BF4700}">
      <dsp:nvSpPr>
        <dsp:cNvPr id="0" name=""/>
        <dsp:cNvSpPr/>
      </dsp:nvSpPr>
      <dsp:spPr>
        <a:xfrm rot="5400000">
          <a:off x="-178357" y="2263443"/>
          <a:ext cx="1189051" cy="83233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3</a:t>
          </a:r>
          <a:endParaRPr lang="en-US" sz="2300" b="1" kern="1200" dirty="0"/>
        </a:p>
      </dsp:txBody>
      <dsp:txXfrm rot="-5400000">
        <a:off x="1" y="2501253"/>
        <a:ext cx="832336" cy="356715"/>
      </dsp:txXfrm>
    </dsp:sp>
    <dsp:sp modelId="{EBBDA77D-ADCB-48DE-996E-BE7E8752850E}">
      <dsp:nvSpPr>
        <dsp:cNvPr id="0" name=""/>
        <dsp:cNvSpPr/>
      </dsp:nvSpPr>
      <dsp:spPr>
        <a:xfrm rot="5400000">
          <a:off x="5227098" y="-2309677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Maintain: </a:t>
          </a:r>
          <a:r>
            <a:rPr lang="en-GB" sz="2300" kern="1200" dirty="0"/>
            <a:t>Ensure the updated 2020 Information is continuously kept updated. (</a:t>
          </a:r>
          <a:r>
            <a:rPr lang="en-GB" sz="2300" b="1" kern="1200" dirty="0"/>
            <a:t>IWMS System</a:t>
          </a:r>
          <a:r>
            <a:rPr lang="en-GB" sz="2300" kern="1200" dirty="0"/>
            <a:t>).</a:t>
          </a:r>
          <a:endParaRPr lang="en-US" sz="2300" kern="1200" dirty="0"/>
        </a:p>
      </dsp:txBody>
      <dsp:txXfrm rot="-5400000">
        <a:off x="832336" y="2122814"/>
        <a:ext cx="9524679" cy="697425"/>
      </dsp:txXfrm>
    </dsp:sp>
    <dsp:sp modelId="{4E6BF04B-D1EB-47E4-A57F-43F37AA36558}">
      <dsp:nvSpPr>
        <dsp:cNvPr id="0" name=""/>
        <dsp:cNvSpPr/>
      </dsp:nvSpPr>
      <dsp:spPr>
        <a:xfrm rot="5400000">
          <a:off x="-178357" y="3304973"/>
          <a:ext cx="1189051" cy="83233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4</a:t>
          </a:r>
          <a:endParaRPr lang="en-US" sz="2300" kern="1200" dirty="0"/>
        </a:p>
      </dsp:txBody>
      <dsp:txXfrm rot="-5400000">
        <a:off x="1" y="3542783"/>
        <a:ext cx="832336" cy="356715"/>
      </dsp:txXfrm>
    </dsp:sp>
    <dsp:sp modelId="{987C0154-FFAA-463F-889E-46D50EF67DFA}">
      <dsp:nvSpPr>
        <dsp:cNvPr id="0" name=""/>
        <dsp:cNvSpPr/>
      </dsp:nvSpPr>
      <dsp:spPr>
        <a:xfrm rot="5400000">
          <a:off x="5227098" y="-1268146"/>
          <a:ext cx="772883" cy="9562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300" b="1" kern="1200" dirty="0"/>
            <a:t>Expand: </a:t>
          </a:r>
          <a:r>
            <a:rPr lang="en-GB" sz="2300" kern="1200" dirty="0"/>
            <a:t>Register the balance 20 odd social safety net assistance programs within the IWMS System.</a:t>
          </a:r>
          <a:endParaRPr lang="en-US" sz="2300" kern="1200" dirty="0"/>
        </a:p>
      </dsp:txBody>
      <dsp:txXfrm rot="-5400000">
        <a:off x="832336" y="3164345"/>
        <a:ext cx="9524679" cy="697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02C48-5219-4656-8A05-5E314C6FA9A1}">
      <dsp:nvSpPr>
        <dsp:cNvPr id="0" name=""/>
        <dsp:cNvSpPr/>
      </dsp:nvSpPr>
      <dsp:spPr>
        <a:xfrm rot="5400000">
          <a:off x="478979" y="1802153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54E0-4FC7-4DE6-B45D-E605F1037D2E}">
      <dsp:nvSpPr>
        <dsp:cNvPr id="0" name=""/>
        <dsp:cNvSpPr/>
      </dsp:nvSpPr>
      <dsp:spPr>
        <a:xfrm>
          <a:off x="240626" y="2512069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 Dedicated two officers including SDO</a:t>
          </a:r>
        </a:p>
      </dsp:txBody>
      <dsp:txXfrm>
        <a:off x="240626" y="2512069"/>
        <a:ext cx="2145075" cy="1880284"/>
      </dsp:txXfrm>
    </dsp:sp>
    <dsp:sp modelId="{92850807-943C-46E7-9A83-E605E626896E}">
      <dsp:nvSpPr>
        <dsp:cNvPr id="0" name=""/>
        <dsp:cNvSpPr/>
      </dsp:nvSpPr>
      <dsp:spPr>
        <a:xfrm>
          <a:off x="1980970" y="1627229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70B74-7736-436C-A005-D39D9DC809FB}">
      <dsp:nvSpPr>
        <dsp:cNvPr id="0" name=""/>
        <dsp:cNvSpPr/>
      </dsp:nvSpPr>
      <dsp:spPr>
        <a:xfrm rot="5400000">
          <a:off x="3104971" y="1152349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05EA-2283-41A1-8841-60294E2A3C61}">
      <dsp:nvSpPr>
        <dsp:cNvPr id="0" name=""/>
        <dsp:cNvSpPr/>
      </dsp:nvSpPr>
      <dsp:spPr>
        <a:xfrm>
          <a:off x="2866617" y="1862264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Provide Equipment</a:t>
          </a:r>
        </a:p>
      </dsp:txBody>
      <dsp:txXfrm>
        <a:off x="2866617" y="1862264"/>
        <a:ext cx="2145075" cy="1880284"/>
      </dsp:txXfrm>
    </dsp:sp>
    <dsp:sp modelId="{06FFE022-EA3B-4D9F-823E-731CD1040CF7}">
      <dsp:nvSpPr>
        <dsp:cNvPr id="0" name=""/>
        <dsp:cNvSpPr/>
      </dsp:nvSpPr>
      <dsp:spPr>
        <a:xfrm>
          <a:off x="4606961" y="977425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9D4A-305E-45E0-8801-85651D3AE249}">
      <dsp:nvSpPr>
        <dsp:cNvPr id="0" name=""/>
        <dsp:cNvSpPr/>
      </dsp:nvSpPr>
      <dsp:spPr>
        <a:xfrm rot="5400000">
          <a:off x="5730962" y="502545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DCE9-1B0C-4D51-8AAD-42B0A0E1644D}">
      <dsp:nvSpPr>
        <dsp:cNvPr id="0" name=""/>
        <dsp:cNvSpPr/>
      </dsp:nvSpPr>
      <dsp:spPr>
        <a:xfrm>
          <a:off x="5492608" y="1212460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Training </a:t>
          </a:r>
        </a:p>
      </dsp:txBody>
      <dsp:txXfrm>
        <a:off x="5492608" y="1212460"/>
        <a:ext cx="2145075" cy="1880284"/>
      </dsp:txXfrm>
    </dsp:sp>
    <dsp:sp modelId="{506E11B7-70C4-4139-B3E8-B4E329B6AEEE}">
      <dsp:nvSpPr>
        <dsp:cNvPr id="0" name=""/>
        <dsp:cNvSpPr/>
      </dsp:nvSpPr>
      <dsp:spPr>
        <a:xfrm>
          <a:off x="7232952" y="327621"/>
          <a:ext cx="404731" cy="40473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7ACDD-7769-48BC-ADEF-11FEE502FE16}">
      <dsp:nvSpPr>
        <dsp:cNvPr id="0" name=""/>
        <dsp:cNvSpPr/>
      </dsp:nvSpPr>
      <dsp:spPr>
        <a:xfrm rot="5400000">
          <a:off x="8356953" y="-147258"/>
          <a:ext cx="1427910" cy="237601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6232E-B74A-44F5-85FE-E7442AB76E85}">
      <dsp:nvSpPr>
        <dsp:cNvPr id="0" name=""/>
        <dsp:cNvSpPr/>
      </dsp:nvSpPr>
      <dsp:spPr>
        <a:xfrm>
          <a:off x="8118599" y="562656"/>
          <a:ext cx="2145075" cy="18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HH Visits and Data Verification</a:t>
          </a:r>
        </a:p>
      </dsp:txBody>
      <dsp:txXfrm>
        <a:off x="8118599" y="562656"/>
        <a:ext cx="2145075" cy="18802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A5CDD-5FC2-4EF6-A7C8-BB987099C868}">
      <dsp:nvSpPr>
        <dsp:cNvPr id="0" name=""/>
        <dsp:cNvSpPr/>
      </dsp:nvSpPr>
      <dsp:spPr>
        <a:xfrm rot="392571">
          <a:off x="4659029" y="2196158"/>
          <a:ext cx="3057985" cy="3057985"/>
        </a:xfrm>
        <a:prstGeom prst="gear9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Transformation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70%</a:t>
          </a:r>
        </a:p>
      </dsp:txBody>
      <dsp:txXfrm>
        <a:off x="5276867" y="2912650"/>
        <a:ext cx="1828403" cy="1571868"/>
      </dsp:txXfrm>
    </dsp:sp>
    <dsp:sp modelId="{7794567C-6FE1-445D-B138-2627CED4AD8B}">
      <dsp:nvSpPr>
        <dsp:cNvPr id="0" name=""/>
        <dsp:cNvSpPr/>
      </dsp:nvSpPr>
      <dsp:spPr>
        <a:xfrm>
          <a:off x="2849853" y="3335983"/>
          <a:ext cx="2223989" cy="2223989"/>
        </a:xfrm>
        <a:prstGeom prst="gear6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Implementation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50%</a:t>
          </a:r>
        </a:p>
      </dsp:txBody>
      <dsp:txXfrm>
        <a:off x="3409749" y="3899263"/>
        <a:ext cx="1104197" cy="1097429"/>
      </dsp:txXfrm>
    </dsp:sp>
    <dsp:sp modelId="{F4989AAE-50BD-454B-A35C-982CE8296F36}">
      <dsp:nvSpPr>
        <dsp:cNvPr id="0" name=""/>
        <dsp:cNvSpPr/>
      </dsp:nvSpPr>
      <dsp:spPr>
        <a:xfrm rot="20700000">
          <a:off x="4642646" y="319805"/>
          <a:ext cx="2179055" cy="217905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System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 20%</a:t>
          </a:r>
        </a:p>
      </dsp:txBody>
      <dsp:txXfrm rot="-20700000">
        <a:off x="5120577" y="797736"/>
        <a:ext cx="1223194" cy="1223194"/>
      </dsp:txXfrm>
    </dsp:sp>
    <dsp:sp modelId="{92DB04DC-BA90-46C8-A8A5-372927819925}">
      <dsp:nvSpPr>
        <dsp:cNvPr id="0" name=""/>
        <dsp:cNvSpPr/>
      </dsp:nvSpPr>
      <dsp:spPr>
        <a:xfrm rot="1148797">
          <a:off x="4843902" y="1821921"/>
          <a:ext cx="3914220" cy="3914220"/>
        </a:xfrm>
        <a:prstGeom prst="circularArrow">
          <a:avLst>
            <a:gd name="adj1" fmla="val 4688"/>
            <a:gd name="adj2" fmla="val 299029"/>
            <a:gd name="adj3" fmla="val 2541368"/>
            <a:gd name="adj4" fmla="val 1580801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87048-3D98-444A-AA14-338228DFF03E}">
      <dsp:nvSpPr>
        <dsp:cNvPr id="0" name=""/>
        <dsp:cNvSpPr/>
      </dsp:nvSpPr>
      <dsp:spPr>
        <a:xfrm rot="19939478">
          <a:off x="1840596" y="2282336"/>
          <a:ext cx="2843926" cy="284392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65F86-5066-43D1-B86B-EF20EB3235B1}">
      <dsp:nvSpPr>
        <dsp:cNvPr id="0" name=""/>
        <dsp:cNvSpPr/>
      </dsp:nvSpPr>
      <dsp:spPr>
        <a:xfrm rot="2711510">
          <a:off x="3247410" y="203904"/>
          <a:ext cx="3066325" cy="30663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CDED5-13FB-4C50-AB3C-83C8B5A6BC4C}">
      <dsp:nvSpPr>
        <dsp:cNvPr id="0" name=""/>
        <dsp:cNvSpPr/>
      </dsp:nvSpPr>
      <dsp:spPr>
        <a:xfrm>
          <a:off x="6027945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Process ownership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Spatial Knowledge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Capacity 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Partnership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Officers combination </a:t>
          </a:r>
        </a:p>
      </dsp:txBody>
      <dsp:txXfrm>
        <a:off x="6891016" y="4264661"/>
        <a:ext cx="1844472" cy="1256227"/>
      </dsp:txXfrm>
    </dsp:sp>
    <dsp:sp modelId="{C70E0B32-CB68-4657-9D24-C39AA48FC063}">
      <dsp:nvSpPr>
        <dsp:cNvPr id="0" name=""/>
        <dsp:cNvSpPr/>
      </dsp:nvSpPr>
      <dsp:spPr>
        <a:xfrm>
          <a:off x="1378432" y="378078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Time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Cost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Changing mindset for new direction</a:t>
          </a:r>
        </a:p>
      </dsp:txBody>
      <dsp:txXfrm>
        <a:off x="1417515" y="4264661"/>
        <a:ext cx="1844472" cy="1256227"/>
      </dsp:txXfrm>
    </dsp:sp>
    <dsp:sp modelId="{0860A39A-2086-47BE-905D-187838BD8F3A}">
      <dsp:nvSpPr>
        <dsp:cNvPr id="0" name=""/>
        <dsp:cNvSpPr/>
      </dsp:nvSpPr>
      <dsp:spPr>
        <a:xfrm>
          <a:off x="6017425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Age and resistance of methodology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Responsibilities and role priority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</dsp:txBody>
      <dsp:txXfrm>
        <a:off x="6880496" y="39083"/>
        <a:ext cx="1844472" cy="1256227"/>
      </dsp:txXfrm>
    </dsp:sp>
    <dsp:sp modelId="{74A98B0D-745B-4F3F-AA5B-6535C66BA2B9}">
      <dsp:nvSpPr>
        <dsp:cNvPr id="0" name=""/>
        <dsp:cNvSpPr/>
      </dsp:nvSpPr>
      <dsp:spPr>
        <a:xfrm>
          <a:off x="1378432" y="0"/>
          <a:ext cx="2746626" cy="177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DS Level Management Structure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Leadership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Domain Knowledge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Data Validity</a:t>
          </a:r>
        </a:p>
      </dsp:txBody>
      <dsp:txXfrm>
        <a:off x="1417515" y="39083"/>
        <a:ext cx="1844472" cy="1256227"/>
      </dsp:txXfrm>
    </dsp:sp>
    <dsp:sp modelId="{AA937536-9625-4D73-9426-D31F98EDC8DA}">
      <dsp:nvSpPr>
        <dsp:cNvPr id="0" name=""/>
        <dsp:cNvSpPr/>
      </dsp:nvSpPr>
      <dsp:spPr>
        <a:xfrm>
          <a:off x="2529346" y="316918"/>
          <a:ext cx="2407467" cy="240746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Strength</a:t>
          </a:r>
        </a:p>
      </dsp:txBody>
      <dsp:txXfrm>
        <a:off x="3234477" y="1022049"/>
        <a:ext cx="1702336" cy="1702336"/>
      </dsp:txXfrm>
    </dsp:sp>
    <dsp:sp modelId="{224D605A-A1E9-4C4E-92F6-8A2AF26020B4}">
      <dsp:nvSpPr>
        <dsp:cNvPr id="0" name=""/>
        <dsp:cNvSpPr/>
      </dsp:nvSpPr>
      <dsp:spPr>
        <a:xfrm rot="5400000">
          <a:off x="5048013" y="316918"/>
          <a:ext cx="2407467" cy="2407467"/>
        </a:xfrm>
        <a:prstGeom prst="pieWedg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Weakness</a:t>
          </a:r>
        </a:p>
      </dsp:txBody>
      <dsp:txXfrm rot="-5400000">
        <a:off x="5048013" y="1022049"/>
        <a:ext cx="1702336" cy="1702336"/>
      </dsp:txXfrm>
    </dsp:sp>
    <dsp:sp modelId="{74875570-72FC-40E2-9188-00928862FBF6}">
      <dsp:nvSpPr>
        <dsp:cNvPr id="0" name=""/>
        <dsp:cNvSpPr/>
      </dsp:nvSpPr>
      <dsp:spPr>
        <a:xfrm rot="10800000">
          <a:off x="5048013" y="2835585"/>
          <a:ext cx="2407467" cy="2407467"/>
        </a:xfrm>
        <a:prstGeom prst="pieWedg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Opportunity</a:t>
          </a:r>
        </a:p>
      </dsp:txBody>
      <dsp:txXfrm rot="10800000">
        <a:off x="5048013" y="2835585"/>
        <a:ext cx="1702336" cy="1702336"/>
      </dsp:txXfrm>
    </dsp:sp>
    <dsp:sp modelId="{A66959D7-C345-4F84-BC76-8775B8B35593}">
      <dsp:nvSpPr>
        <dsp:cNvPr id="0" name=""/>
        <dsp:cNvSpPr/>
      </dsp:nvSpPr>
      <dsp:spPr>
        <a:xfrm rot="16200000">
          <a:off x="2529346" y="2835585"/>
          <a:ext cx="2407467" cy="2407467"/>
        </a:xfrm>
        <a:prstGeom prst="pieWedg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Threats </a:t>
          </a:r>
        </a:p>
      </dsp:txBody>
      <dsp:txXfrm rot="5400000">
        <a:off x="3234477" y="2835585"/>
        <a:ext cx="1702336" cy="1702336"/>
      </dsp:txXfrm>
    </dsp:sp>
    <dsp:sp modelId="{8408D701-DFB7-4F11-96C9-F09B0791F9B5}">
      <dsp:nvSpPr>
        <dsp:cNvPr id="0" name=""/>
        <dsp:cNvSpPr/>
      </dsp:nvSpPr>
      <dsp:spPr>
        <a:xfrm>
          <a:off x="4576806" y="2279588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77236-B131-40E0-886F-42FD0EF52D5D}">
      <dsp:nvSpPr>
        <dsp:cNvPr id="0" name=""/>
        <dsp:cNvSpPr/>
      </dsp:nvSpPr>
      <dsp:spPr>
        <a:xfrm rot="10800000">
          <a:off x="4576806" y="2557587"/>
          <a:ext cx="831215" cy="722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5EAB3-BBF1-47C4-84F1-09010C82B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E1E88-0CB9-47D6-AC77-BFC11E722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BCB4B-6967-4C53-B5CF-316D834D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77284-7AA8-4270-80D4-E5BA7A44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14C8C-05F3-4FBB-8011-93F56647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5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BC9A4-BE0B-427D-9AD8-ED3617D4E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B87F1-0B60-4C73-9EED-B22E94A2B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65860-F771-41A9-9735-5B7FFB5F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890E-7DF0-428A-9035-1AFD5E306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F76A-27E0-4CC1-B28A-A814C79E8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4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BD53-3EEE-4FFB-B6AA-0976E1104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91FE2-0648-4C36-9254-EB9330397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4BB72-BC93-49C4-941E-64E825D26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36422-CC74-41C3-940C-7221822A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3B420-BC70-464D-9456-CAD9A921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FCDA-31D2-4803-9BA8-F79DA50DC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B1C9C-D7A0-42F9-AADB-6D4695CB2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861C-AB55-4EA1-9DDC-AADC1159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A3927-AF36-492D-88ED-4B6CFB3F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F8CFC-1E11-4560-937F-B9013CF2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9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579E-D74C-435A-AED6-6F765B07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0EDCB-3180-405B-B0F1-24C41428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96DA-82A9-475D-BAAE-1B94CF5C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8252D-1DCE-4864-A1CD-49FBBE51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AAD41-FFE8-4140-BBD9-8B0625BC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8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BD9BB-5927-4D0F-908D-09DBFF8A9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5868F-7681-4B5C-AA78-E39BAF2D6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82534-CF8C-4E9F-BA0F-C6A7916D7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DAB93-BFD7-47EC-89AD-00D6823C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34F71-939D-4E4C-9686-FD26132E9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7EC2C-AAB2-4E2E-8A54-CDD1A50A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66589-538C-4420-BB8D-CB38AE02B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1E09A-B7B3-42BF-BD98-EB79D0A3F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0737F3-27DC-45F5-91F1-46CABED90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62287-E773-4BA0-9993-C5C9C98DC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80ABB-A831-426C-8CBC-D57BC7BD7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E052D-F985-49E0-9E11-F109FE38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824C5E-B687-48BB-A1FF-4AED0E742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CFE5A-B83F-41D6-AE8E-97F33D41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F52E0-09C4-470D-94AF-D4EC1975A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4BA88-5518-406C-971F-B48A4B12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DD307-563D-498C-8990-F52F8936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B8F71-92C5-4F68-9610-323C0F1E1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2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81A00-2D5A-416A-90F3-489C547C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70979A-EA08-4D8A-9216-FB2F3C2A3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1A1CA-A05D-4E08-905F-1DF15067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5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52CE3-F307-4FCA-8845-43C94F28A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CD022-9527-4AD9-972E-33D7FBB7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BD1F7B-B4F7-4142-9CDE-33B249FF5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9CE63-3DCF-4504-BEA1-AE9D15FB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1A023-553B-4A14-A9FA-CBEB3B96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60C3-EAE2-4C02-B874-36A17E93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0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CF1B-4314-41E4-9B71-EE6B67C4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B15E1-4815-44DF-9F9E-560266BAE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69AA4-4828-4DBF-8C24-742A7DE87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DFEA6B-C381-4F65-B1EF-710DF8981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86B5F-D0EF-40A0-8EB9-BF4251AE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2ED3A-4A2F-4D79-8909-1518DC1A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4DAF6-AE21-4101-B33F-C4B50398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E973D-EB6B-4A76-8BDD-9EA7B35DF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FCA5B-97AD-4F94-9282-116EC879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BBB05-BFB3-4E2E-ACD9-C2CC5F025C67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C9C92-83EF-4853-9011-F34B398FB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83F89-462B-4E76-BC5F-BEFFBE943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9DF3D-1411-402D-8D7B-921E27272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E1D1-6BDE-4B76-979F-881E560644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dobe Garamond Pro Bold" panose="02020702060506020403" pitchFamily="18" charset="0"/>
              </a:rPr>
              <a:t>Data Verification: </a:t>
            </a:r>
            <a:r>
              <a:rPr lang="en-US" dirty="0">
                <a:latin typeface="Adobe Garamond Pro Bold" panose="02020702060506020403" pitchFamily="18" charset="0"/>
              </a:rPr>
              <a:t>Current Status &amp; the future plan and  </a:t>
            </a:r>
            <a:r>
              <a:rPr lang="en-US" b="1" dirty="0">
                <a:latin typeface="Adobe Garamond Pro Bold" panose="02020702060506020403" pitchFamily="18" charset="0"/>
              </a:rPr>
              <a:t>Movement to the IWMS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187A83-03A4-4439-9D73-BEFE1E92D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9148"/>
            <a:ext cx="9144000" cy="518652"/>
          </a:xfrm>
        </p:spPr>
        <p:txBody>
          <a:bodyPr/>
          <a:lstStyle/>
          <a:p>
            <a:r>
              <a:rPr lang="en-US" dirty="0"/>
              <a:t>SSNP</a:t>
            </a:r>
          </a:p>
        </p:txBody>
      </p:sp>
    </p:spTree>
    <p:extLst>
      <p:ext uri="{BB962C8B-B14F-4D97-AF65-F5344CB8AC3E}">
        <p14:creationId xmlns:p14="http://schemas.microsoft.com/office/powerpoint/2010/main" val="679505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A3012F-136C-46C4-AB37-691DB73B2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7EE9F5-27C7-45B2-B193-A18A40FB0E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3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3FA3-7605-4DB5-BC32-F2BA592E5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607" y="566320"/>
            <a:ext cx="9445532" cy="69492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Lessons Learned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59D1B-FE94-4346-AE9E-6A232B56B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261242"/>
            <a:ext cx="10741573" cy="529721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Organization</a:t>
            </a:r>
          </a:p>
          <a:p>
            <a:pPr lvl="1"/>
            <a:r>
              <a:rPr lang="en-US" dirty="0"/>
              <a:t>Rethinking and Automation current system</a:t>
            </a:r>
          </a:p>
          <a:p>
            <a:pPr lvl="1"/>
            <a:r>
              <a:rPr lang="en-US" dirty="0"/>
              <a:t>Work units change </a:t>
            </a:r>
          </a:p>
          <a:p>
            <a:r>
              <a:rPr lang="en-US" b="1" dirty="0">
                <a:solidFill>
                  <a:srgbClr val="92D050"/>
                </a:solidFill>
              </a:rPr>
              <a:t>Process</a:t>
            </a:r>
          </a:p>
          <a:p>
            <a:pPr lvl="1"/>
            <a:r>
              <a:rPr lang="en-US" dirty="0"/>
              <a:t>Role Changes </a:t>
            </a:r>
          </a:p>
          <a:p>
            <a:pPr lvl="1"/>
            <a:r>
              <a:rPr lang="en-US" dirty="0"/>
              <a:t>Improving service and establish process ownership</a:t>
            </a:r>
          </a:p>
          <a:p>
            <a:r>
              <a:rPr lang="en-US" b="1" dirty="0">
                <a:solidFill>
                  <a:srgbClr val="00B0F0"/>
                </a:solidFill>
              </a:rPr>
              <a:t>Technology</a:t>
            </a:r>
          </a:p>
          <a:p>
            <a:pPr lvl="1"/>
            <a:r>
              <a:rPr lang="en-US" dirty="0"/>
              <a:t>Trust, value for Smart Technology </a:t>
            </a:r>
          </a:p>
          <a:p>
            <a:pPr lvl="1"/>
            <a:r>
              <a:rPr lang="en-US" dirty="0"/>
              <a:t>Adaptation to the system environment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Jobs change and adaptation</a:t>
            </a:r>
          </a:p>
          <a:p>
            <a:pPr lvl="1"/>
            <a:r>
              <a:rPr lang="en-US" dirty="0"/>
              <a:t>Officers' roles change </a:t>
            </a:r>
          </a:p>
          <a:p>
            <a:pPr lvl="1"/>
            <a:r>
              <a:rPr lang="en-US" dirty="0"/>
              <a:t>Empowerment and improvement of capacity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67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4153D-8B2B-4522-B7FA-65136A0EE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586" y="409906"/>
            <a:ext cx="9466553" cy="62011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Lesson Learned continue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0B8A776-571D-4965-98AE-044E7E005A7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03586" y="1103587"/>
          <a:ext cx="9984828" cy="555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527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1B2C-3278-4098-A9DE-3680EE49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158" y="597849"/>
            <a:ext cx="9340429" cy="736965"/>
          </a:xfrm>
        </p:spPr>
        <p:txBody>
          <a:bodyPr/>
          <a:lstStyle/>
          <a:p>
            <a:pPr algn="l"/>
            <a:r>
              <a:rPr lang="en-US" b="1" dirty="0"/>
              <a:t>Keep up to date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05D6E-C477-4995-8DA4-98B2C4686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07" y="1545021"/>
            <a:ext cx="10068910" cy="4918841"/>
          </a:xfrm>
        </p:spPr>
        <p:txBody>
          <a:bodyPr>
            <a:normAutofit/>
          </a:bodyPr>
          <a:lstStyle/>
          <a:p>
            <a:r>
              <a:rPr lang="en-US" sz="2400" dirty="0"/>
              <a:t>Process Designing has been completed </a:t>
            </a:r>
          </a:p>
          <a:p>
            <a:r>
              <a:rPr lang="en-US" sz="2400" dirty="0"/>
              <a:t>Policy decision</a:t>
            </a:r>
          </a:p>
          <a:p>
            <a:r>
              <a:rPr lang="en-US" sz="2400" dirty="0"/>
              <a:t>Ownership/Operation/Maintenance </a:t>
            </a:r>
          </a:p>
          <a:p>
            <a:r>
              <a:rPr lang="en-US" sz="2400" dirty="0"/>
              <a:t>Development of IWMS</a:t>
            </a:r>
          </a:p>
          <a:p>
            <a:r>
              <a:rPr lang="en-US" sz="2400" dirty="0"/>
              <a:t>Start Development process</a:t>
            </a:r>
          </a:p>
          <a:p>
            <a:r>
              <a:rPr lang="en-US" sz="2400" dirty="0"/>
              <a:t>Expand into other programs and organizations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551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B8C15-70C7-4E6F-A045-0F1CFC09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484854"/>
            <a:ext cx="11041626" cy="1339405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GB" sz="3600" b="1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Four Stage Strategy for Supporting Social Safety Net Programs.</a:t>
            </a:r>
            <a:endParaRPr lang="en-US" sz="3600" b="1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5BC04D2-ED18-4817-8159-F870BE476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768267"/>
              </p:ext>
            </p:extLst>
          </p:nvPr>
        </p:nvGraphicFramePr>
        <p:xfrm>
          <a:off x="715707" y="2055454"/>
          <a:ext cx="10394745" cy="431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040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D8724-31F7-440E-8F09-26EF90A1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 1: Initiate </a:t>
            </a:r>
            <a:r>
              <a:rPr lang="en-GB"/>
              <a:t>- Completed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74EE2-1F69-494C-B159-87DF47A98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SRIS System was verified and accepted.</a:t>
            </a:r>
          </a:p>
          <a:p>
            <a:r>
              <a:rPr lang="en-GB" dirty="0"/>
              <a:t>The signing of the Maintenance Agreement is pending.</a:t>
            </a:r>
          </a:p>
          <a:p>
            <a:r>
              <a:rPr lang="en-GB" dirty="0"/>
              <a:t>Migrated all information available to the </a:t>
            </a:r>
            <a:r>
              <a:rPr lang="en-GB" dirty="0" err="1"/>
              <a:t>Samurdhi</a:t>
            </a:r>
            <a:r>
              <a:rPr lang="en-GB" dirty="0"/>
              <a:t> Department  onto the SRIS System.</a:t>
            </a:r>
          </a:p>
          <a:p>
            <a:r>
              <a:rPr lang="en-GB" dirty="0"/>
              <a:t>At least one officer in 225 DS Divisions have been given an initial training.</a:t>
            </a:r>
          </a:p>
          <a:p>
            <a:r>
              <a:rPr lang="en-GB" dirty="0"/>
              <a:t>An independent verification found up to around 70% completeness of the information.</a:t>
            </a:r>
          </a:p>
          <a:p>
            <a:r>
              <a:rPr lang="en-GB" dirty="0"/>
              <a:t>To increase the completeness to 90% - currently undertaking the verification.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4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755EF-FF0C-4845-9DE7-397896B1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17" y="555808"/>
            <a:ext cx="9350939" cy="1077229"/>
          </a:xfrm>
        </p:spPr>
        <p:txBody>
          <a:bodyPr/>
          <a:lstStyle/>
          <a:p>
            <a:pPr algn="l"/>
            <a:r>
              <a:rPr lang="en-US" dirty="0"/>
              <a:t>Stage 2: Data Verification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2AEBF8-1912-440A-BEBE-7370BF87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1" y="1430086"/>
            <a:ext cx="9995338" cy="5275514"/>
          </a:xfrm>
        </p:spPr>
        <p:txBody>
          <a:bodyPr>
            <a:normAutofit fontScale="92500" lnSpcReduction="10000"/>
          </a:bodyPr>
          <a:lstStyle/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The verification module was developed in-house by Social Safety Nets project. (Delays in getting the module from the SW developer)</a:t>
            </a:r>
          </a:p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Piloting this verification module is in progress at </a:t>
            </a:r>
            <a:r>
              <a:rPr lang="en-US" sz="2800" dirty="0" err="1">
                <a:ea typeface="Calibri" panose="020F0502020204030204" pitchFamily="34" charset="0"/>
                <a:cs typeface="Times New Roman" panose="02020603050405020304" pitchFamily="18" charset="0"/>
              </a:rPr>
              <a:t>Nuwargampalatha</a:t>
            </a: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 East in Anuradhapura District.</a:t>
            </a:r>
          </a:p>
          <a:p>
            <a:pPr marL="74295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Total 3,250 families to be verified including </a:t>
            </a:r>
            <a:r>
              <a:rPr lang="en-US" sz="2800" dirty="0" err="1">
                <a:ea typeface="Calibri" panose="020F0502020204030204" pitchFamily="34" charset="0"/>
                <a:cs typeface="Times New Roman" panose="02020603050405020304" pitchFamily="18" charset="0"/>
              </a:rPr>
              <a:t>Samurdhi</a:t>
            </a: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, Elderly, Disabled and CKDU and progressing well.</a:t>
            </a:r>
            <a:endParaRPr lang="en-US" sz="2800" dirty="0">
              <a:cs typeface="Times New Roman" panose="02020603050405020304" pitchFamily="18" charset="0"/>
            </a:endParaRPr>
          </a:p>
          <a:p>
            <a:pPr marL="742950" marR="0" lvl="1" indent="-473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According to the decision taken at the Project steering Committee held on October 2020, the Eligibility Criteria will be tested using the data of 5 DS Divisions.</a:t>
            </a:r>
          </a:p>
          <a:p>
            <a:pPr marL="742950" marR="0" lvl="1" indent="-473075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29 tablet computers for the data verification have now arrived and the data verification of the balance DS Divisions would be started immediately. </a:t>
            </a:r>
          </a:p>
        </p:txBody>
      </p:sp>
    </p:spTree>
    <p:extLst>
      <p:ext uri="{BB962C8B-B14F-4D97-AF65-F5344CB8AC3E}">
        <p14:creationId xmlns:p14="http://schemas.microsoft.com/office/powerpoint/2010/main" val="2242193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34252-BF7C-47DF-991B-C2DD161D3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618"/>
            <a:ext cx="10515600" cy="1325563"/>
          </a:xfrm>
        </p:spPr>
        <p:txBody>
          <a:bodyPr/>
          <a:lstStyle/>
          <a:p>
            <a:r>
              <a:rPr lang="en-GB" b="1" dirty="0"/>
              <a:t>Stage 2: Pilot Data Verification Method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76651-7FA5-4618-8D4A-BF0E427D8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858"/>
            <a:ext cx="10960510" cy="5422142"/>
          </a:xfrm>
        </p:spPr>
        <p:txBody>
          <a:bodyPr>
            <a:normAutofit/>
          </a:bodyPr>
          <a:lstStyle/>
          <a:p>
            <a:r>
              <a:rPr lang="en-GB" dirty="0" err="1"/>
              <a:t>Samurdhi</a:t>
            </a:r>
            <a:r>
              <a:rPr lang="en-GB" dirty="0"/>
              <a:t> Department identifies the appropriate DS Division and informs the </a:t>
            </a:r>
            <a:r>
              <a:rPr lang="en-GB" dirty="0" err="1"/>
              <a:t>Samurdhi</a:t>
            </a:r>
            <a:r>
              <a:rPr lang="en-GB" dirty="0"/>
              <a:t> Officers of the initiative to undertake the Data Verification within their DS Division.</a:t>
            </a:r>
          </a:p>
          <a:p>
            <a:r>
              <a:rPr lang="en-GB" dirty="0"/>
              <a:t>Through the Ministry of Internal (Home) Affairs the Divisional Secretary is requested to support this initiative.</a:t>
            </a:r>
          </a:p>
          <a:p>
            <a:r>
              <a:rPr lang="en-GB" dirty="0"/>
              <a:t>The SSNP Team visits and undertakes an initial introduction to identify the capabilities and standards of the various officials and appoints a co-ordinator.</a:t>
            </a:r>
          </a:p>
          <a:p>
            <a:r>
              <a:rPr lang="en-GB" dirty="0"/>
              <a:t>Several training sessions were conducted for the different officers.</a:t>
            </a:r>
          </a:p>
          <a:p>
            <a:r>
              <a:rPr lang="en-GB" dirty="0"/>
              <a:t>After the training, teams (2 officials) were sent to capture the data. Each Official are paid an honorarium of Rs. 50/- per household.</a:t>
            </a:r>
          </a:p>
          <a:p>
            <a:r>
              <a:rPr lang="en-GB" dirty="0"/>
              <a:t>Around 10 households are completed by a team per 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90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6E6FF-8EAE-4D9D-85C3-ED7127237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51"/>
            <a:ext cx="10515600" cy="1325563"/>
          </a:xfrm>
        </p:spPr>
        <p:txBody>
          <a:bodyPr/>
          <a:lstStyle/>
          <a:p>
            <a:r>
              <a:rPr lang="en-GB" dirty="0"/>
              <a:t>Stage 2: Lessons Learnt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AAD3D-3225-4BB8-8CA8-CBA2DEDC6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850"/>
            <a:ext cx="10515600" cy="5264724"/>
          </a:xfrm>
        </p:spPr>
        <p:txBody>
          <a:bodyPr>
            <a:normAutofit/>
          </a:bodyPr>
          <a:lstStyle/>
          <a:p>
            <a:r>
              <a:rPr lang="en-GB" dirty="0"/>
              <a:t>There is a high degree of enthusiasm to use the digital equipment to gather the data, mainly among the younger officers.</a:t>
            </a:r>
          </a:p>
          <a:p>
            <a:r>
              <a:rPr lang="en-GB" dirty="0"/>
              <a:t>The capacity to undergo training and use the ‘verification module’ varied depending on the specific officer.</a:t>
            </a:r>
          </a:p>
          <a:p>
            <a:r>
              <a:rPr lang="en-GB" dirty="0"/>
              <a:t>The team consisting of the </a:t>
            </a:r>
            <a:r>
              <a:rPr lang="en-GB" dirty="0" err="1"/>
              <a:t>Samurdhi</a:t>
            </a:r>
            <a:r>
              <a:rPr lang="en-GB" dirty="0"/>
              <a:t> Officer and </a:t>
            </a:r>
            <a:r>
              <a:rPr lang="en-GB" dirty="0" err="1"/>
              <a:t>Gramaniladhari</a:t>
            </a:r>
            <a:r>
              <a:rPr lang="en-GB" dirty="0"/>
              <a:t> did not raise any suspension among the public. No unwanted discussions were heard among the public in relation to this effort.</a:t>
            </a:r>
          </a:p>
          <a:p>
            <a:r>
              <a:rPr lang="en-GB" dirty="0"/>
              <a:t>The tab was a useful method to capture that data.</a:t>
            </a:r>
          </a:p>
          <a:p>
            <a:r>
              <a:rPr lang="en-GB" dirty="0"/>
              <a:t>The structure of the form and the process was simple enough for most to adopt.</a:t>
            </a:r>
          </a:p>
          <a:p>
            <a:r>
              <a:rPr lang="en-GB" dirty="0"/>
              <a:t>Around 40% of the officials were highly enthusiastic and motivated.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6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3DE6-C289-485C-884F-8640A52E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53" y="450704"/>
            <a:ext cx="10447892" cy="684413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Stage 2: Deployment plan for 332 DS Divisions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303A3-C2D5-49AE-BB86-9A7D698C9A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942410"/>
              </p:ext>
            </p:extLst>
          </p:nvPr>
        </p:nvGraphicFramePr>
        <p:xfrm>
          <a:off x="1072057" y="1069427"/>
          <a:ext cx="10268605" cy="4719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B0005-9116-4F4B-8D44-79A13C775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01215"/>
              </p:ext>
            </p:extLst>
          </p:nvPr>
        </p:nvGraphicFramePr>
        <p:xfrm>
          <a:off x="1072057" y="4923220"/>
          <a:ext cx="10268604" cy="115175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865070">
                  <a:extLst>
                    <a:ext uri="{9D8B030D-6E8A-4147-A177-3AD203B41FA5}">
                      <a16:colId xmlns:a16="http://schemas.microsoft.com/office/drawing/2014/main" val="3482486309"/>
                    </a:ext>
                  </a:extLst>
                </a:gridCol>
                <a:gridCol w="2165196">
                  <a:extLst>
                    <a:ext uri="{9D8B030D-6E8A-4147-A177-3AD203B41FA5}">
                      <a16:colId xmlns:a16="http://schemas.microsoft.com/office/drawing/2014/main" val="1593029499"/>
                    </a:ext>
                  </a:extLst>
                </a:gridCol>
                <a:gridCol w="2079446">
                  <a:extLst>
                    <a:ext uri="{9D8B030D-6E8A-4147-A177-3AD203B41FA5}">
                      <a16:colId xmlns:a16="http://schemas.microsoft.com/office/drawing/2014/main" val="1571662251"/>
                    </a:ext>
                  </a:extLst>
                </a:gridCol>
                <a:gridCol w="2272384">
                  <a:extLst>
                    <a:ext uri="{9D8B030D-6E8A-4147-A177-3AD203B41FA5}">
                      <a16:colId xmlns:a16="http://schemas.microsoft.com/office/drawing/2014/main" val="54072653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621771676"/>
                    </a:ext>
                  </a:extLst>
                </a:gridCol>
              </a:tblGrid>
              <a:tr h="830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HH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Dedicated Officers/Tablets per DSD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Ave. Number of Households completed per Day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Average Number of Households per months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Number of Months to Complete a DSD</a:t>
                      </a: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064051"/>
                  </a:ext>
                </a:extLst>
              </a:tr>
              <a:tr h="32088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7.5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462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13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2BF66-6FD0-4643-B231-6082BB05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50" y="419174"/>
            <a:ext cx="11289201" cy="54777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Overall Project Progress after Data verification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3F9089E-7947-4183-8233-2AA3431EBD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320435"/>
              </p:ext>
            </p:extLst>
          </p:nvPr>
        </p:nvGraphicFramePr>
        <p:xfrm>
          <a:off x="1093075" y="1040524"/>
          <a:ext cx="10068911" cy="5559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9F19C4BD-B1A0-47B9-8464-69DE21C65260}"/>
              </a:ext>
            </a:extLst>
          </p:cNvPr>
          <p:cNvGrpSpPr/>
          <p:nvPr/>
        </p:nvGrpSpPr>
        <p:grpSpPr>
          <a:xfrm>
            <a:off x="4126492" y="2486385"/>
            <a:ext cx="2179055" cy="2179055"/>
            <a:chOff x="4222926" y="244865"/>
            <a:chExt cx="2179055" cy="2179055"/>
          </a:xfrm>
          <a:solidFill>
            <a:schemeClr val="accent2"/>
          </a:solidFill>
        </p:grpSpPr>
        <p:sp>
          <p:nvSpPr>
            <p:cNvPr id="6" name="Shape 5">
              <a:extLst>
                <a:ext uri="{FF2B5EF4-FFF2-40B4-BE49-F238E27FC236}">
                  <a16:creationId xmlns:a16="http://schemas.microsoft.com/office/drawing/2014/main" id="{3AA09CD7-C4F2-4471-98A9-7CCFAB70402A}"/>
                </a:ext>
              </a:extLst>
            </p:cNvPr>
            <p:cNvSpPr/>
            <p:nvPr/>
          </p:nvSpPr>
          <p:spPr>
            <a:xfrm rot="20700000">
              <a:off x="4222926" y="244865"/>
              <a:ext cx="2179055" cy="2179055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hape 4">
              <a:extLst>
                <a:ext uri="{FF2B5EF4-FFF2-40B4-BE49-F238E27FC236}">
                  <a16:creationId xmlns:a16="http://schemas.microsoft.com/office/drawing/2014/main" id="{EB156F1D-E6D8-42CB-A486-5DB5F5BC6B5C}"/>
                </a:ext>
              </a:extLst>
            </p:cNvPr>
            <p:cNvSpPr txBox="1"/>
            <p:nvPr/>
          </p:nvSpPr>
          <p:spPr>
            <a:xfrm>
              <a:off x="4811212" y="722796"/>
              <a:ext cx="1051009" cy="12231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Infrastructure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 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8025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2A499-D06A-4AC0-BA9E-A9AA2FF3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971675" indent="-1971675"/>
            <a:r>
              <a:rPr lang="en-GB" dirty="0"/>
              <a:t>Stage 3: How to Maintain the Information Up-to-Date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59D14-E652-46D8-BF57-E6BC018BE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4998"/>
          </a:xfrm>
        </p:spPr>
        <p:txBody>
          <a:bodyPr/>
          <a:lstStyle/>
          <a:p>
            <a:r>
              <a:rPr lang="en-GB" dirty="0"/>
              <a:t>It is necessary to move from the Static Database – which will be obsolete in around 6 months, to maintain the information always accurate and up-to-date.</a:t>
            </a:r>
          </a:p>
          <a:p>
            <a:r>
              <a:rPr lang="en-GB" dirty="0"/>
              <a:t>This would require the implementation of the IWMS (Integrated Welfare Management System).</a:t>
            </a:r>
          </a:p>
          <a:p>
            <a:pPr lvl="1"/>
            <a:r>
              <a:rPr lang="en-GB" dirty="0"/>
              <a:t>The design of the IWMS System was finalized and presented to the PSC.</a:t>
            </a:r>
          </a:p>
          <a:p>
            <a:pPr lvl="1"/>
            <a:r>
              <a:rPr lang="en-GB" dirty="0"/>
              <a:t>Policy decision on the development of the Systems needs approval.</a:t>
            </a:r>
          </a:p>
          <a:p>
            <a:pPr lvl="1"/>
            <a:r>
              <a:rPr lang="en-GB" dirty="0"/>
              <a:t>The long-term ownership, operation and maintenance of the IWMS System should also be considered, as it would eventually include all 23 Social Welfare Programs spanning multiple Ministries and Departments.</a:t>
            </a:r>
          </a:p>
          <a:p>
            <a:pPr lvl="1"/>
            <a:r>
              <a:rPr lang="en-GB" dirty="0"/>
              <a:t>In order to keep the information being collected current – the IWMS development should also start as soon as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860</Words>
  <Application>Microsoft Office PowerPoint</Application>
  <PresentationFormat>Widescreen</PresentationFormat>
  <Paragraphs>110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Adobe Fan Heiti Std B</vt:lpstr>
      <vt:lpstr>Adobe Garamond Pro Bold</vt:lpstr>
      <vt:lpstr>Arial</vt:lpstr>
      <vt:lpstr>Calibri</vt:lpstr>
      <vt:lpstr>Calibri Light</vt:lpstr>
      <vt:lpstr>Office Theme</vt:lpstr>
      <vt:lpstr>Data Verification: Current Status &amp; the future plan and  Movement to the IWMS</vt:lpstr>
      <vt:lpstr>Four Stage Strategy for Supporting Social Safety Net Programs.</vt:lpstr>
      <vt:lpstr>Stage 1: Initiate - Completed </vt:lpstr>
      <vt:lpstr>Stage 2: Data Verification</vt:lpstr>
      <vt:lpstr>Stage 2: Pilot Data Verification Method</vt:lpstr>
      <vt:lpstr>Stage 2: Lessons Learnt</vt:lpstr>
      <vt:lpstr>Stage 2: Deployment plan for 332 DS Divisions </vt:lpstr>
      <vt:lpstr>Overall Project Progress after Data verification</vt:lpstr>
      <vt:lpstr>Stage 3: How to Maintain the Information Up-to-Date</vt:lpstr>
      <vt:lpstr>Thank you</vt:lpstr>
      <vt:lpstr>Lessons Learned </vt:lpstr>
      <vt:lpstr>Lesson Learned continue</vt:lpstr>
      <vt:lpstr>Keep up to date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Verification Current Status and the future plan</dc:title>
  <dc:creator>Information Technology 01</dc:creator>
  <cp:lastModifiedBy>Information Technology 01</cp:lastModifiedBy>
  <cp:revision>16</cp:revision>
  <dcterms:created xsi:type="dcterms:W3CDTF">2021-03-21T04:24:52Z</dcterms:created>
  <dcterms:modified xsi:type="dcterms:W3CDTF">2021-03-21T15:33:38Z</dcterms:modified>
</cp:coreProperties>
</file>